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986" r:id="rId1"/>
    <p:sldMasterId id="2147483987" r:id="rId2"/>
  </p:sldMasterIdLst>
  <p:notesMasterIdLst>
    <p:notesMasterId r:id="rId3"/>
  </p:notesMasterIdLst>
  <p:sldIdLst>
    <p:sldId id="256" r:id="rId4"/>
    <p:sldId id="266" r:id="rId5"/>
    <p:sldId id="267" r:id="rId6"/>
    <p:sldId id="258" r:id="rId7"/>
    <p:sldId id="264" r:id="rId8"/>
    <p:sldId id="261" r:id="rId9"/>
    <p:sldId id="262" r:id="rId10"/>
    <p:sldId id="265" r:id="rId11"/>
    <p:sldId id="263" r:id="rId1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33621"/>
    <p:restoredTop sz="90000"/>
  </p:normalViewPr>
  <p:slideViewPr>
    <p:cSldViewPr snapToGrid="0" snapToObjects="1">
      <p:cViewPr>
        <p:scale>
          <a:sx n="60" d="100"/>
          <a:sy n="60" d="100"/>
        </p:scale>
        <p:origin x="0" y="0"/>
      </p:cViewPr>
      <p:guideLst>
        <p:guide orient="horz" pos="2158"/>
        <p:guide pos="287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notes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879"/>
        <p:guide pos="2159"/>
      </p:guideLst>
    </p:cSldViewPr>
  </p:notes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slide" Target="slides/slide7.xml"  /><Relationship Id="rId11" Type="http://schemas.openxmlformats.org/officeDocument/2006/relationships/slide" Target="slides/slide8.xml"  /><Relationship Id="rId12" Type="http://schemas.openxmlformats.org/officeDocument/2006/relationships/slide" Target="slides/slide9.xml"  /><Relationship Id="rId13" Type="http://schemas.openxmlformats.org/officeDocument/2006/relationships/presProps" Target="presProps.xml"  /><Relationship Id="rId14" Type="http://schemas.openxmlformats.org/officeDocument/2006/relationships/viewProps" Target="viewProps.xml"  /><Relationship Id="rId15" Type="http://schemas.openxmlformats.org/officeDocument/2006/relationships/theme" Target="theme/theme1.xml"  /><Relationship Id="rId16" Type="http://schemas.openxmlformats.org/officeDocument/2006/relationships/tableStyles" Target="tableStyles.xml"  /><Relationship Id="rId2" Type="http://schemas.openxmlformats.org/officeDocument/2006/relationships/slideMaster" Target="slideMasters/slideMaster2.xml"  /><Relationship Id="rId3" Type="http://schemas.openxmlformats.org/officeDocument/2006/relationships/notesMaster" Target="notesMasters/notesMaster1.xml"  /><Relationship Id="rId4" Type="http://schemas.openxmlformats.org/officeDocument/2006/relationships/slide" Target="slides/slide1.xml"  /><Relationship Id="rId5" Type="http://schemas.openxmlformats.org/officeDocument/2006/relationships/slide" Target="slides/slide2.xml"  /><Relationship Id="rId6" Type="http://schemas.openxmlformats.org/officeDocument/2006/relationships/slide" Target="slides/slide3.xml"  /><Relationship Id="rId7" Type="http://schemas.openxmlformats.org/officeDocument/2006/relationships/slide" Target="slides/slide4.xml"  /><Relationship Id="rId8" Type="http://schemas.openxmlformats.org/officeDocument/2006/relationships/slide" Target="slides/slide5.xml"  /><Relationship Id="rId9" Type="http://schemas.openxmlformats.org/officeDocument/2006/relationships/slide" Target="slides/slide6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3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Relationship Id="rId3" Type="http://schemas.openxmlformats.org/officeDocument/2006/relationships/image" Target="../media/image3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png"  /><Relationship Id="rId3" Type="http://schemas.openxmlformats.org/officeDocument/2006/relationships/image" Target="../media/image4.png"  /><Relationship Id="rId4" Type="http://schemas.openxmlformats.org/officeDocument/2006/relationships/image" Target="../media/image5.png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6.png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7.png"  /><Relationship Id="rId3" Type="http://schemas.openxmlformats.org/officeDocument/2006/relationships/image" Target="../media/image6.png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1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2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2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2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2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_rels/slideLayout2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2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>
            <a:off x="0" y="5786478"/>
            <a:ext cx="9143999" cy="10715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pic>
        <p:nvPicPr>
          <p:cNvPr id="58" name="" descr="강아지_뒷모습.png"/>
          <p:cNvPicPr/>
          <p:nvPr/>
        </p:nvPicPr>
        <p:blipFill rotWithShape="1">
          <a:blip r:embed="rId2">
            <a:alphaModFix/>
            <a:duotone>
              <a:prstClr val="black"/>
              <a:schemeClr val="accent2">
                <a:tint val="45000"/>
                <a:satMod val="400000"/>
              </a:schemeClr>
            </a:duotone>
            <a:lum bright="5000" contrast="74000"/>
          </a:blip>
          <a:stretch>
            <a:fillRect/>
          </a:stretch>
        </p:blipFill>
        <p:spPr>
          <a:xfrm>
            <a:off x="-10800" y="1641600"/>
            <a:ext cx="2486025" cy="4759200"/>
          </a:xfrm>
          <a:prstGeom prst="rect">
            <a:avLst/>
          </a:prstGeom>
        </p:spPr>
      </p:pic>
      <p:pic>
        <p:nvPicPr>
          <p:cNvPr id="56" name="" descr="강아지_풀.png"/>
          <p:cNvPicPr>
            <a:picLocks noChangeAspect="1"/>
          </p:cNvPicPr>
          <p:nvPr/>
        </p:nvPicPr>
        <p:blipFill rotWithShape="1">
          <a:blip r:embed="rId3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9143998" cy="702675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2285983" y="3857628"/>
            <a:ext cx="6315091" cy="1214446"/>
          </a:xfrm>
        </p:spPr>
        <p:txBody>
          <a:bodyPr/>
          <a:lstStyle>
            <a:lvl1pPr algn="r">
              <a:defRPr sz="65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>
          <a:xfrm>
            <a:off x="2287361" y="5107445"/>
            <a:ext cx="6313714" cy="511629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F1234B30-F5F8-4FF6-9F71-6D8A4439CE3E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7E6C269-5040-416F-9764-739D4AD2ADE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" descr="강아지_풀.png"/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9143998" cy="702675"/>
          </a:xfrm>
          <a:prstGeom prst="rect">
            <a:avLst/>
          </a:prstGeom>
        </p:spPr>
      </p:pic>
      <p:sp>
        <p:nvSpPr>
          <p:cNvPr id="61" name=""/>
          <p:cNvSpPr>
            <a:spLocks noEditPoints="1"/>
          </p:cNvSpPr>
          <p:nvPr/>
        </p:nvSpPr>
        <p:spPr>
          <a:xfrm>
            <a:off x="0" y="0"/>
            <a:ext cx="9143999" cy="6858000"/>
          </a:xfrm>
          <a:custGeom>
            <a:avLst/>
            <a:gd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722312" y="4692652"/>
            <a:ext cx="7772399" cy="1362075"/>
          </a:xfrm>
        </p:spPr>
        <p:txBody>
          <a:bodyPr anchor="t"/>
          <a:lstStyle>
            <a:lvl1pPr algn="r">
              <a:defRPr sz="5400" b="0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722312" y="4143380"/>
            <a:ext cx="7772399" cy="549272"/>
          </a:xfrm>
        </p:spPr>
        <p:txBody>
          <a:bodyPr anchor="b"/>
          <a:lstStyle>
            <a:lvl1pPr marL="0" indent="0" algn="r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62" name=""/>
          <p:cNvSpPr/>
          <p:nvPr/>
        </p:nvSpPr>
        <p:spPr>
          <a:xfrm>
            <a:off x="142843" y="126460"/>
            <a:ext cx="885831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6" name=""/>
          <p:cNvGrpSpPr/>
          <p:nvPr/>
        </p:nvGrpSpPr>
        <p:grpSpPr>
          <a:xfrm rot="0">
            <a:off x="836675" y="414998"/>
            <a:ext cx="2970526" cy="3398890"/>
            <a:chOff x="1115567" y="414998"/>
            <a:chExt cx="3960702" cy="3398890"/>
          </a:xfrm>
        </p:grpSpPr>
        <p:pic>
          <p:nvPicPr>
            <p:cNvPr id="65" name="" descr="강아지_말풍선.png"/>
            <p:cNvPicPr>
              <a:picLocks noChangeAspect="1"/>
            </p:cNvPicPr>
            <p:nvPr/>
          </p:nvPicPr>
          <p:blipFill rotWithShape="1">
            <a:blip r:embed="rId3">
              <a:alphaModFix/>
              <a:duotone>
                <a:schemeClr val="accent4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p:blipFill>
          <p:spPr>
            <a:xfrm>
              <a:off x="3206359" y="414998"/>
              <a:ext cx="1869911" cy="1328818"/>
            </a:xfrm>
            <a:prstGeom prst="rect">
              <a:avLst/>
            </a:prstGeom>
          </p:spPr>
        </p:pic>
        <p:sp>
          <p:nvSpPr>
            <p:cNvPr id="54" name=""/>
            <p:cNvSpPr/>
            <p:nvPr/>
          </p:nvSpPr>
          <p:spPr>
            <a:xfrm flipH="1">
              <a:off x="1115567" y="1643050"/>
              <a:ext cx="2764322" cy="2170838"/>
            </a:xfrm>
            <a:custGeom>
              <a:avLst/>
              <a:gdLst/>
              <a:cxnLst>
                <a:cxn ang="0">
                  <a:pos x="640" y="3256"/>
                </a:cxn>
                <a:cxn ang="0">
                  <a:pos x="504" y="3198"/>
                </a:cxn>
                <a:cxn ang="0">
                  <a:pos x="506" y="3096"/>
                </a:cxn>
                <a:cxn ang="0">
                  <a:pos x="658" y="3014"/>
                </a:cxn>
                <a:cxn ang="0">
                  <a:pos x="736" y="2784"/>
                </a:cxn>
                <a:cxn ang="0">
                  <a:pos x="658" y="2192"/>
                </a:cxn>
                <a:cxn ang="0">
                  <a:pos x="548" y="1760"/>
                </a:cxn>
                <a:cxn ang="0">
                  <a:pos x="476" y="1404"/>
                </a:cxn>
                <a:cxn ang="0">
                  <a:pos x="452" y="1260"/>
                </a:cxn>
                <a:cxn ang="0">
                  <a:pos x="386" y="1052"/>
                </a:cxn>
                <a:cxn ang="0">
                  <a:pos x="364" y="916"/>
                </a:cxn>
                <a:cxn ang="0">
                  <a:pos x="392" y="620"/>
                </a:cxn>
                <a:cxn ang="0">
                  <a:pos x="140" y="586"/>
                </a:cxn>
                <a:cxn ang="0">
                  <a:pos x="2" y="454"/>
                </a:cxn>
                <a:cxn ang="0">
                  <a:pos x="50" y="276"/>
                </a:cxn>
                <a:cxn ang="0">
                  <a:pos x="326" y="142"/>
                </a:cxn>
                <a:cxn ang="0">
                  <a:pos x="544" y="40"/>
                </a:cxn>
                <a:cxn ang="0">
                  <a:pos x="770" y="8"/>
                </a:cxn>
                <a:cxn ang="0">
                  <a:pos x="916" y="136"/>
                </a:cxn>
                <a:cxn ang="0">
                  <a:pos x="1106" y="510"/>
                </a:cxn>
                <a:cxn ang="0">
                  <a:pos x="1142" y="692"/>
                </a:cxn>
                <a:cxn ang="0">
                  <a:pos x="1196" y="844"/>
                </a:cxn>
                <a:cxn ang="0">
                  <a:pos x="1330" y="976"/>
                </a:cxn>
                <a:cxn ang="0">
                  <a:pos x="1690" y="1062"/>
                </a:cxn>
                <a:cxn ang="0">
                  <a:pos x="2266" y="1080"/>
                </a:cxn>
                <a:cxn ang="0">
                  <a:pos x="2544" y="1022"/>
                </a:cxn>
                <a:cxn ang="0">
                  <a:pos x="2880" y="1140"/>
                </a:cxn>
                <a:cxn ang="0">
                  <a:pos x="3306" y="1312"/>
                </a:cxn>
                <a:cxn ang="0">
                  <a:pos x="3666" y="1278"/>
                </a:cxn>
                <a:cxn ang="0">
                  <a:pos x="3792" y="1148"/>
                </a:cxn>
                <a:cxn ang="0">
                  <a:pos x="3794" y="952"/>
                </a:cxn>
                <a:cxn ang="0">
                  <a:pos x="3618" y="752"/>
                </a:cxn>
                <a:cxn ang="0">
                  <a:pos x="3846" y="912"/>
                </a:cxn>
                <a:cxn ang="0">
                  <a:pos x="3910" y="1176"/>
                </a:cxn>
                <a:cxn ang="0">
                  <a:pos x="3738" y="1416"/>
                </a:cxn>
                <a:cxn ang="0">
                  <a:pos x="3300" y="1476"/>
                </a:cxn>
                <a:cxn ang="0">
                  <a:pos x="3034" y="1562"/>
                </a:cxn>
                <a:cxn ang="0">
                  <a:pos x="3030" y="1912"/>
                </a:cxn>
                <a:cxn ang="0">
                  <a:pos x="2980" y="2072"/>
                </a:cxn>
                <a:cxn ang="0">
                  <a:pos x="3004" y="2206"/>
                </a:cxn>
                <a:cxn ang="0">
                  <a:pos x="3158" y="2610"/>
                </a:cxn>
                <a:cxn ang="0">
                  <a:pos x="3338" y="2798"/>
                </a:cxn>
                <a:cxn ang="0">
                  <a:pos x="3290" y="3026"/>
                </a:cxn>
                <a:cxn ang="0">
                  <a:pos x="3256" y="3400"/>
                </a:cxn>
                <a:cxn ang="0">
                  <a:pos x="3034" y="3412"/>
                </a:cxn>
                <a:cxn ang="0">
                  <a:pos x="2878" y="3302"/>
                </a:cxn>
                <a:cxn ang="0">
                  <a:pos x="2928" y="3186"/>
                </a:cxn>
                <a:cxn ang="0">
                  <a:pos x="3048" y="2970"/>
                </a:cxn>
                <a:cxn ang="0">
                  <a:pos x="2892" y="2652"/>
                </a:cxn>
                <a:cxn ang="0">
                  <a:pos x="2534" y="2284"/>
                </a:cxn>
                <a:cxn ang="0">
                  <a:pos x="2228" y="1986"/>
                </a:cxn>
                <a:cxn ang="0">
                  <a:pos x="2032" y="2010"/>
                </a:cxn>
                <a:cxn ang="0">
                  <a:pos x="1472" y="2122"/>
                </a:cxn>
                <a:cxn ang="0">
                  <a:pos x="1066" y="2640"/>
                </a:cxn>
                <a:cxn ang="0">
                  <a:pos x="996" y="2914"/>
                </a:cxn>
                <a:cxn ang="0">
                  <a:pos x="966" y="3100"/>
                </a:cxn>
                <a:cxn ang="0">
                  <a:pos x="822" y="3162"/>
                </a:cxn>
              </a:cxnLst>
              <a:rect l="0" t="0" r="r" b="b"/>
              <a:pathLst>
                <a:path w="3916" h="3426">
                  <a:moveTo>
                    <a:pt x="822" y="3162"/>
                  </a:moveTo>
                  <a:lnTo>
                    <a:pt x="822" y="3162"/>
                  </a:lnTo>
                  <a:lnTo>
                    <a:pt x="784" y="3186"/>
                  </a:lnTo>
                  <a:lnTo>
                    <a:pt x="746" y="3208"/>
                  </a:lnTo>
                  <a:lnTo>
                    <a:pt x="710" y="3230"/>
                  </a:lnTo>
                  <a:lnTo>
                    <a:pt x="692" y="3240"/>
                  </a:lnTo>
                  <a:lnTo>
                    <a:pt x="676" y="3246"/>
                  </a:lnTo>
                  <a:lnTo>
                    <a:pt x="658" y="3252"/>
                  </a:lnTo>
                  <a:lnTo>
                    <a:pt x="640" y="3256"/>
                  </a:lnTo>
                  <a:lnTo>
                    <a:pt x="622" y="3258"/>
                  </a:lnTo>
                  <a:lnTo>
                    <a:pt x="604" y="3258"/>
                  </a:lnTo>
                  <a:lnTo>
                    <a:pt x="586" y="3254"/>
                  </a:lnTo>
                  <a:lnTo>
                    <a:pt x="568" y="3248"/>
                  </a:lnTo>
                  <a:lnTo>
                    <a:pt x="548" y="3238"/>
                  </a:lnTo>
                  <a:lnTo>
                    <a:pt x="530" y="3224"/>
                  </a:lnTo>
                  <a:lnTo>
                    <a:pt x="530" y="3224"/>
                  </a:lnTo>
                  <a:lnTo>
                    <a:pt x="516" y="3210"/>
                  </a:lnTo>
                  <a:lnTo>
                    <a:pt x="504" y="3198"/>
                  </a:lnTo>
                  <a:lnTo>
                    <a:pt x="498" y="3186"/>
                  </a:lnTo>
                  <a:lnTo>
                    <a:pt x="492" y="3174"/>
                  </a:lnTo>
                  <a:lnTo>
                    <a:pt x="492" y="3174"/>
                  </a:lnTo>
                  <a:lnTo>
                    <a:pt x="488" y="3156"/>
                  </a:lnTo>
                  <a:lnTo>
                    <a:pt x="488" y="3140"/>
                  </a:lnTo>
                  <a:lnTo>
                    <a:pt x="488" y="3126"/>
                  </a:lnTo>
                  <a:lnTo>
                    <a:pt x="492" y="3114"/>
                  </a:lnTo>
                  <a:lnTo>
                    <a:pt x="498" y="3104"/>
                  </a:lnTo>
                  <a:lnTo>
                    <a:pt x="506" y="3096"/>
                  </a:lnTo>
                  <a:lnTo>
                    <a:pt x="514" y="3088"/>
                  </a:lnTo>
                  <a:lnTo>
                    <a:pt x="526" y="3082"/>
                  </a:lnTo>
                  <a:lnTo>
                    <a:pt x="552" y="3070"/>
                  </a:lnTo>
                  <a:lnTo>
                    <a:pt x="582" y="3058"/>
                  </a:lnTo>
                  <a:lnTo>
                    <a:pt x="614" y="3044"/>
                  </a:lnTo>
                  <a:lnTo>
                    <a:pt x="632" y="3034"/>
                  </a:lnTo>
                  <a:lnTo>
                    <a:pt x="648" y="3022"/>
                  </a:lnTo>
                  <a:lnTo>
                    <a:pt x="648" y="3022"/>
                  </a:lnTo>
                  <a:lnTo>
                    <a:pt x="658" y="3014"/>
                  </a:lnTo>
                  <a:lnTo>
                    <a:pt x="666" y="3004"/>
                  </a:lnTo>
                  <a:lnTo>
                    <a:pt x="672" y="2990"/>
                  </a:lnTo>
                  <a:lnTo>
                    <a:pt x="678" y="2976"/>
                  </a:lnTo>
                  <a:lnTo>
                    <a:pt x="690" y="2940"/>
                  </a:lnTo>
                  <a:lnTo>
                    <a:pt x="704" y="2900"/>
                  </a:lnTo>
                  <a:lnTo>
                    <a:pt x="704" y="2900"/>
                  </a:lnTo>
                  <a:lnTo>
                    <a:pt x="722" y="2842"/>
                  </a:lnTo>
                  <a:lnTo>
                    <a:pt x="730" y="2814"/>
                  </a:lnTo>
                  <a:lnTo>
                    <a:pt x="736" y="2784"/>
                  </a:lnTo>
                  <a:lnTo>
                    <a:pt x="742" y="2754"/>
                  </a:lnTo>
                  <a:lnTo>
                    <a:pt x="744" y="2720"/>
                  </a:lnTo>
                  <a:lnTo>
                    <a:pt x="742" y="2684"/>
                  </a:lnTo>
                  <a:lnTo>
                    <a:pt x="740" y="2644"/>
                  </a:lnTo>
                  <a:lnTo>
                    <a:pt x="740" y="2644"/>
                  </a:lnTo>
                  <a:lnTo>
                    <a:pt x="718" y="2532"/>
                  </a:lnTo>
                  <a:lnTo>
                    <a:pt x="698" y="2418"/>
                  </a:lnTo>
                  <a:lnTo>
                    <a:pt x="678" y="2306"/>
                  </a:lnTo>
                  <a:lnTo>
                    <a:pt x="658" y="2192"/>
                  </a:lnTo>
                  <a:lnTo>
                    <a:pt x="658" y="2192"/>
                  </a:lnTo>
                  <a:lnTo>
                    <a:pt x="650" y="1952"/>
                  </a:lnTo>
                  <a:lnTo>
                    <a:pt x="650" y="1952"/>
                  </a:lnTo>
                  <a:lnTo>
                    <a:pt x="616" y="1900"/>
                  </a:lnTo>
                  <a:lnTo>
                    <a:pt x="600" y="1874"/>
                  </a:lnTo>
                  <a:lnTo>
                    <a:pt x="586" y="1846"/>
                  </a:lnTo>
                  <a:lnTo>
                    <a:pt x="572" y="1818"/>
                  </a:lnTo>
                  <a:lnTo>
                    <a:pt x="560" y="1790"/>
                  </a:lnTo>
                  <a:lnTo>
                    <a:pt x="548" y="1760"/>
                  </a:lnTo>
                  <a:lnTo>
                    <a:pt x="538" y="1728"/>
                  </a:lnTo>
                  <a:lnTo>
                    <a:pt x="538" y="1728"/>
                  </a:lnTo>
                  <a:lnTo>
                    <a:pt x="530" y="1658"/>
                  </a:lnTo>
                  <a:lnTo>
                    <a:pt x="522" y="1592"/>
                  </a:lnTo>
                  <a:lnTo>
                    <a:pt x="514" y="1524"/>
                  </a:lnTo>
                  <a:lnTo>
                    <a:pt x="508" y="1456"/>
                  </a:lnTo>
                  <a:lnTo>
                    <a:pt x="508" y="1456"/>
                  </a:lnTo>
                  <a:lnTo>
                    <a:pt x="486" y="1420"/>
                  </a:lnTo>
                  <a:lnTo>
                    <a:pt x="476" y="1404"/>
                  </a:lnTo>
                  <a:lnTo>
                    <a:pt x="470" y="1386"/>
                  </a:lnTo>
                  <a:lnTo>
                    <a:pt x="462" y="1370"/>
                  </a:lnTo>
                  <a:lnTo>
                    <a:pt x="458" y="1354"/>
                  </a:lnTo>
                  <a:lnTo>
                    <a:pt x="454" y="1338"/>
                  </a:lnTo>
                  <a:lnTo>
                    <a:pt x="452" y="1320"/>
                  </a:lnTo>
                  <a:lnTo>
                    <a:pt x="452" y="1320"/>
                  </a:lnTo>
                  <a:lnTo>
                    <a:pt x="452" y="1296"/>
                  </a:lnTo>
                  <a:lnTo>
                    <a:pt x="452" y="1272"/>
                  </a:lnTo>
                  <a:lnTo>
                    <a:pt x="452" y="1260"/>
                  </a:lnTo>
                  <a:lnTo>
                    <a:pt x="450" y="1248"/>
                  </a:lnTo>
                  <a:lnTo>
                    <a:pt x="448" y="1236"/>
                  </a:lnTo>
                  <a:lnTo>
                    <a:pt x="442" y="1224"/>
                  </a:lnTo>
                  <a:lnTo>
                    <a:pt x="442" y="1224"/>
                  </a:lnTo>
                  <a:lnTo>
                    <a:pt x="424" y="1188"/>
                  </a:lnTo>
                  <a:lnTo>
                    <a:pt x="410" y="1154"/>
                  </a:lnTo>
                  <a:lnTo>
                    <a:pt x="400" y="1118"/>
                  </a:lnTo>
                  <a:lnTo>
                    <a:pt x="392" y="1084"/>
                  </a:lnTo>
                  <a:lnTo>
                    <a:pt x="386" y="1052"/>
                  </a:lnTo>
                  <a:lnTo>
                    <a:pt x="384" y="1020"/>
                  </a:lnTo>
                  <a:lnTo>
                    <a:pt x="384" y="992"/>
                  </a:lnTo>
                  <a:lnTo>
                    <a:pt x="388" y="966"/>
                  </a:lnTo>
                  <a:lnTo>
                    <a:pt x="388" y="966"/>
                  </a:lnTo>
                  <a:lnTo>
                    <a:pt x="390" y="956"/>
                  </a:lnTo>
                  <a:lnTo>
                    <a:pt x="386" y="948"/>
                  </a:lnTo>
                  <a:lnTo>
                    <a:pt x="382" y="940"/>
                  </a:lnTo>
                  <a:lnTo>
                    <a:pt x="376" y="932"/>
                  </a:lnTo>
                  <a:lnTo>
                    <a:pt x="364" y="916"/>
                  </a:lnTo>
                  <a:lnTo>
                    <a:pt x="358" y="908"/>
                  </a:lnTo>
                  <a:lnTo>
                    <a:pt x="354" y="900"/>
                  </a:lnTo>
                  <a:lnTo>
                    <a:pt x="354" y="900"/>
                  </a:lnTo>
                  <a:lnTo>
                    <a:pt x="366" y="836"/>
                  </a:lnTo>
                  <a:lnTo>
                    <a:pt x="380" y="776"/>
                  </a:lnTo>
                  <a:lnTo>
                    <a:pt x="394" y="714"/>
                  </a:lnTo>
                  <a:lnTo>
                    <a:pt x="408" y="652"/>
                  </a:lnTo>
                  <a:lnTo>
                    <a:pt x="408" y="652"/>
                  </a:lnTo>
                  <a:lnTo>
                    <a:pt x="392" y="620"/>
                  </a:lnTo>
                  <a:lnTo>
                    <a:pt x="392" y="620"/>
                  </a:lnTo>
                  <a:lnTo>
                    <a:pt x="352" y="612"/>
                  </a:lnTo>
                  <a:lnTo>
                    <a:pt x="310" y="602"/>
                  </a:lnTo>
                  <a:lnTo>
                    <a:pt x="268" y="594"/>
                  </a:lnTo>
                  <a:lnTo>
                    <a:pt x="224" y="588"/>
                  </a:lnTo>
                  <a:lnTo>
                    <a:pt x="224" y="588"/>
                  </a:lnTo>
                  <a:lnTo>
                    <a:pt x="194" y="588"/>
                  </a:lnTo>
                  <a:lnTo>
                    <a:pt x="166" y="588"/>
                  </a:lnTo>
                  <a:lnTo>
                    <a:pt x="140" y="586"/>
                  </a:lnTo>
                  <a:lnTo>
                    <a:pt x="116" y="580"/>
                  </a:lnTo>
                  <a:lnTo>
                    <a:pt x="94" y="574"/>
                  </a:lnTo>
                  <a:lnTo>
                    <a:pt x="74" y="566"/>
                  </a:lnTo>
                  <a:lnTo>
                    <a:pt x="56" y="554"/>
                  </a:lnTo>
                  <a:lnTo>
                    <a:pt x="40" y="540"/>
                  </a:lnTo>
                  <a:lnTo>
                    <a:pt x="26" y="524"/>
                  </a:lnTo>
                  <a:lnTo>
                    <a:pt x="16" y="504"/>
                  </a:lnTo>
                  <a:lnTo>
                    <a:pt x="8" y="480"/>
                  </a:lnTo>
                  <a:lnTo>
                    <a:pt x="2" y="454"/>
                  </a:lnTo>
                  <a:lnTo>
                    <a:pt x="0" y="422"/>
                  </a:lnTo>
                  <a:lnTo>
                    <a:pt x="0" y="386"/>
                  </a:lnTo>
                  <a:lnTo>
                    <a:pt x="4" y="348"/>
                  </a:lnTo>
                  <a:lnTo>
                    <a:pt x="10" y="304"/>
                  </a:lnTo>
                  <a:lnTo>
                    <a:pt x="10" y="304"/>
                  </a:lnTo>
                  <a:lnTo>
                    <a:pt x="14" y="296"/>
                  </a:lnTo>
                  <a:lnTo>
                    <a:pt x="24" y="290"/>
                  </a:lnTo>
                  <a:lnTo>
                    <a:pt x="36" y="284"/>
                  </a:lnTo>
                  <a:lnTo>
                    <a:pt x="50" y="276"/>
                  </a:lnTo>
                  <a:lnTo>
                    <a:pt x="86" y="264"/>
                  </a:lnTo>
                  <a:lnTo>
                    <a:pt x="128" y="252"/>
                  </a:lnTo>
                  <a:lnTo>
                    <a:pt x="214" y="230"/>
                  </a:lnTo>
                  <a:lnTo>
                    <a:pt x="252" y="218"/>
                  </a:lnTo>
                  <a:lnTo>
                    <a:pt x="280" y="208"/>
                  </a:lnTo>
                  <a:lnTo>
                    <a:pt x="280" y="208"/>
                  </a:lnTo>
                  <a:lnTo>
                    <a:pt x="298" y="184"/>
                  </a:lnTo>
                  <a:lnTo>
                    <a:pt x="312" y="164"/>
                  </a:lnTo>
                  <a:lnTo>
                    <a:pt x="326" y="142"/>
                  </a:lnTo>
                  <a:lnTo>
                    <a:pt x="344" y="118"/>
                  </a:lnTo>
                  <a:lnTo>
                    <a:pt x="344" y="118"/>
                  </a:lnTo>
                  <a:lnTo>
                    <a:pt x="380" y="106"/>
                  </a:lnTo>
                  <a:lnTo>
                    <a:pt x="414" y="94"/>
                  </a:lnTo>
                  <a:lnTo>
                    <a:pt x="448" y="84"/>
                  </a:lnTo>
                  <a:lnTo>
                    <a:pt x="484" y="74"/>
                  </a:lnTo>
                  <a:lnTo>
                    <a:pt x="484" y="74"/>
                  </a:lnTo>
                  <a:lnTo>
                    <a:pt x="514" y="56"/>
                  </a:lnTo>
                  <a:lnTo>
                    <a:pt x="544" y="40"/>
                  </a:lnTo>
                  <a:lnTo>
                    <a:pt x="574" y="26"/>
                  </a:lnTo>
                  <a:lnTo>
                    <a:pt x="604" y="16"/>
                  </a:lnTo>
                  <a:lnTo>
                    <a:pt x="636" y="8"/>
                  </a:lnTo>
                  <a:lnTo>
                    <a:pt x="666" y="2"/>
                  </a:lnTo>
                  <a:lnTo>
                    <a:pt x="698" y="0"/>
                  </a:lnTo>
                  <a:lnTo>
                    <a:pt x="730" y="0"/>
                  </a:lnTo>
                  <a:lnTo>
                    <a:pt x="730" y="0"/>
                  </a:lnTo>
                  <a:lnTo>
                    <a:pt x="750" y="4"/>
                  </a:lnTo>
                  <a:lnTo>
                    <a:pt x="770" y="8"/>
                  </a:lnTo>
                  <a:lnTo>
                    <a:pt x="788" y="16"/>
                  </a:lnTo>
                  <a:lnTo>
                    <a:pt x="804" y="22"/>
                  </a:lnTo>
                  <a:lnTo>
                    <a:pt x="820" y="30"/>
                  </a:lnTo>
                  <a:lnTo>
                    <a:pt x="834" y="40"/>
                  </a:lnTo>
                  <a:lnTo>
                    <a:pt x="848" y="50"/>
                  </a:lnTo>
                  <a:lnTo>
                    <a:pt x="860" y="60"/>
                  </a:lnTo>
                  <a:lnTo>
                    <a:pt x="882" y="84"/>
                  </a:lnTo>
                  <a:lnTo>
                    <a:pt x="900" y="110"/>
                  </a:lnTo>
                  <a:lnTo>
                    <a:pt x="916" y="136"/>
                  </a:lnTo>
                  <a:lnTo>
                    <a:pt x="928" y="166"/>
                  </a:lnTo>
                  <a:lnTo>
                    <a:pt x="940" y="196"/>
                  </a:lnTo>
                  <a:lnTo>
                    <a:pt x="952" y="228"/>
                  </a:lnTo>
                  <a:lnTo>
                    <a:pt x="970" y="290"/>
                  </a:lnTo>
                  <a:lnTo>
                    <a:pt x="990" y="350"/>
                  </a:lnTo>
                  <a:lnTo>
                    <a:pt x="1000" y="378"/>
                  </a:lnTo>
                  <a:lnTo>
                    <a:pt x="1014" y="404"/>
                  </a:lnTo>
                  <a:lnTo>
                    <a:pt x="1014" y="404"/>
                  </a:lnTo>
                  <a:lnTo>
                    <a:pt x="1106" y="510"/>
                  </a:lnTo>
                  <a:lnTo>
                    <a:pt x="1106" y="510"/>
                  </a:lnTo>
                  <a:lnTo>
                    <a:pt x="1108" y="544"/>
                  </a:lnTo>
                  <a:lnTo>
                    <a:pt x="1110" y="578"/>
                  </a:lnTo>
                  <a:lnTo>
                    <a:pt x="1114" y="612"/>
                  </a:lnTo>
                  <a:lnTo>
                    <a:pt x="1114" y="646"/>
                  </a:lnTo>
                  <a:lnTo>
                    <a:pt x="1114" y="646"/>
                  </a:lnTo>
                  <a:lnTo>
                    <a:pt x="1118" y="654"/>
                  </a:lnTo>
                  <a:lnTo>
                    <a:pt x="1124" y="664"/>
                  </a:lnTo>
                  <a:lnTo>
                    <a:pt x="1142" y="692"/>
                  </a:lnTo>
                  <a:lnTo>
                    <a:pt x="1162" y="722"/>
                  </a:lnTo>
                  <a:lnTo>
                    <a:pt x="1170" y="740"/>
                  </a:lnTo>
                  <a:lnTo>
                    <a:pt x="1178" y="756"/>
                  </a:lnTo>
                  <a:lnTo>
                    <a:pt x="1178" y="756"/>
                  </a:lnTo>
                  <a:lnTo>
                    <a:pt x="1182" y="770"/>
                  </a:lnTo>
                  <a:lnTo>
                    <a:pt x="1186" y="782"/>
                  </a:lnTo>
                  <a:lnTo>
                    <a:pt x="1190" y="808"/>
                  </a:lnTo>
                  <a:lnTo>
                    <a:pt x="1194" y="832"/>
                  </a:lnTo>
                  <a:lnTo>
                    <a:pt x="1196" y="844"/>
                  </a:lnTo>
                  <a:lnTo>
                    <a:pt x="1202" y="854"/>
                  </a:lnTo>
                  <a:lnTo>
                    <a:pt x="1202" y="854"/>
                  </a:lnTo>
                  <a:lnTo>
                    <a:pt x="1218" y="880"/>
                  </a:lnTo>
                  <a:lnTo>
                    <a:pt x="1236" y="902"/>
                  </a:lnTo>
                  <a:lnTo>
                    <a:pt x="1252" y="920"/>
                  </a:lnTo>
                  <a:lnTo>
                    <a:pt x="1268" y="934"/>
                  </a:lnTo>
                  <a:lnTo>
                    <a:pt x="1286" y="946"/>
                  </a:lnTo>
                  <a:lnTo>
                    <a:pt x="1300" y="958"/>
                  </a:lnTo>
                  <a:lnTo>
                    <a:pt x="1330" y="976"/>
                  </a:lnTo>
                  <a:lnTo>
                    <a:pt x="1330" y="976"/>
                  </a:lnTo>
                  <a:lnTo>
                    <a:pt x="1342" y="982"/>
                  </a:lnTo>
                  <a:lnTo>
                    <a:pt x="1358" y="990"/>
                  </a:lnTo>
                  <a:lnTo>
                    <a:pt x="1396" y="1004"/>
                  </a:lnTo>
                  <a:lnTo>
                    <a:pt x="1442" y="1018"/>
                  </a:lnTo>
                  <a:lnTo>
                    <a:pt x="1496" y="1030"/>
                  </a:lnTo>
                  <a:lnTo>
                    <a:pt x="1556" y="1042"/>
                  </a:lnTo>
                  <a:lnTo>
                    <a:pt x="1622" y="1052"/>
                  </a:lnTo>
                  <a:lnTo>
                    <a:pt x="1690" y="1062"/>
                  </a:lnTo>
                  <a:lnTo>
                    <a:pt x="1760" y="1070"/>
                  </a:lnTo>
                  <a:lnTo>
                    <a:pt x="1832" y="1078"/>
                  </a:lnTo>
                  <a:lnTo>
                    <a:pt x="1906" y="1084"/>
                  </a:lnTo>
                  <a:lnTo>
                    <a:pt x="1976" y="1088"/>
                  </a:lnTo>
                  <a:lnTo>
                    <a:pt x="2044" y="1090"/>
                  </a:lnTo>
                  <a:lnTo>
                    <a:pt x="2108" y="1090"/>
                  </a:lnTo>
                  <a:lnTo>
                    <a:pt x="2168" y="1090"/>
                  </a:lnTo>
                  <a:lnTo>
                    <a:pt x="2220" y="1086"/>
                  </a:lnTo>
                  <a:lnTo>
                    <a:pt x="2266" y="1080"/>
                  </a:lnTo>
                  <a:lnTo>
                    <a:pt x="2266" y="1080"/>
                  </a:lnTo>
                  <a:lnTo>
                    <a:pt x="2306" y="1072"/>
                  </a:lnTo>
                  <a:lnTo>
                    <a:pt x="2346" y="1060"/>
                  </a:lnTo>
                  <a:lnTo>
                    <a:pt x="2388" y="1048"/>
                  </a:lnTo>
                  <a:lnTo>
                    <a:pt x="2432" y="1038"/>
                  </a:lnTo>
                  <a:lnTo>
                    <a:pt x="2478" y="1028"/>
                  </a:lnTo>
                  <a:lnTo>
                    <a:pt x="2500" y="1026"/>
                  </a:lnTo>
                  <a:lnTo>
                    <a:pt x="2522" y="1024"/>
                  </a:lnTo>
                  <a:lnTo>
                    <a:pt x="2544" y="1022"/>
                  </a:lnTo>
                  <a:lnTo>
                    <a:pt x="2568" y="1024"/>
                  </a:lnTo>
                  <a:lnTo>
                    <a:pt x="2590" y="1026"/>
                  </a:lnTo>
                  <a:lnTo>
                    <a:pt x="2612" y="1032"/>
                  </a:lnTo>
                  <a:lnTo>
                    <a:pt x="2612" y="1032"/>
                  </a:lnTo>
                  <a:lnTo>
                    <a:pt x="2662" y="1046"/>
                  </a:lnTo>
                  <a:lnTo>
                    <a:pt x="2710" y="1062"/>
                  </a:lnTo>
                  <a:lnTo>
                    <a:pt x="2756" y="1080"/>
                  </a:lnTo>
                  <a:lnTo>
                    <a:pt x="2798" y="1100"/>
                  </a:lnTo>
                  <a:lnTo>
                    <a:pt x="2880" y="1140"/>
                  </a:lnTo>
                  <a:lnTo>
                    <a:pt x="2960" y="1180"/>
                  </a:lnTo>
                  <a:lnTo>
                    <a:pt x="3038" y="1220"/>
                  </a:lnTo>
                  <a:lnTo>
                    <a:pt x="3078" y="1240"/>
                  </a:lnTo>
                  <a:lnTo>
                    <a:pt x="3120" y="1258"/>
                  </a:lnTo>
                  <a:lnTo>
                    <a:pt x="3164" y="1274"/>
                  </a:lnTo>
                  <a:lnTo>
                    <a:pt x="3208" y="1288"/>
                  </a:lnTo>
                  <a:lnTo>
                    <a:pt x="3256" y="1300"/>
                  </a:lnTo>
                  <a:lnTo>
                    <a:pt x="3306" y="1312"/>
                  </a:lnTo>
                  <a:lnTo>
                    <a:pt x="3306" y="1312"/>
                  </a:lnTo>
                  <a:lnTo>
                    <a:pt x="3358" y="1320"/>
                  </a:lnTo>
                  <a:lnTo>
                    <a:pt x="3410" y="1324"/>
                  </a:lnTo>
                  <a:lnTo>
                    <a:pt x="3460" y="1324"/>
                  </a:lnTo>
                  <a:lnTo>
                    <a:pt x="3510" y="1320"/>
                  </a:lnTo>
                  <a:lnTo>
                    <a:pt x="3558" y="1314"/>
                  </a:lnTo>
                  <a:lnTo>
                    <a:pt x="3604" y="1302"/>
                  </a:lnTo>
                  <a:lnTo>
                    <a:pt x="3624" y="1296"/>
                  </a:lnTo>
                  <a:lnTo>
                    <a:pt x="3646" y="1288"/>
                  </a:lnTo>
                  <a:lnTo>
                    <a:pt x="3666" y="1278"/>
                  </a:lnTo>
                  <a:lnTo>
                    <a:pt x="3684" y="1268"/>
                  </a:lnTo>
                  <a:lnTo>
                    <a:pt x="3702" y="1256"/>
                  </a:lnTo>
                  <a:lnTo>
                    <a:pt x="3720" y="1244"/>
                  </a:lnTo>
                  <a:lnTo>
                    <a:pt x="3734" y="1232"/>
                  </a:lnTo>
                  <a:lnTo>
                    <a:pt x="3748" y="1216"/>
                  </a:lnTo>
                  <a:lnTo>
                    <a:pt x="3762" y="1202"/>
                  </a:lnTo>
                  <a:lnTo>
                    <a:pt x="3774" y="1184"/>
                  </a:lnTo>
                  <a:lnTo>
                    <a:pt x="3784" y="1166"/>
                  </a:lnTo>
                  <a:lnTo>
                    <a:pt x="3792" y="1148"/>
                  </a:lnTo>
                  <a:lnTo>
                    <a:pt x="3798" y="1128"/>
                  </a:lnTo>
                  <a:lnTo>
                    <a:pt x="3804" y="1106"/>
                  </a:lnTo>
                  <a:lnTo>
                    <a:pt x="3806" y="1084"/>
                  </a:lnTo>
                  <a:lnTo>
                    <a:pt x="3808" y="1060"/>
                  </a:lnTo>
                  <a:lnTo>
                    <a:pt x="3808" y="1034"/>
                  </a:lnTo>
                  <a:lnTo>
                    <a:pt x="3806" y="1008"/>
                  </a:lnTo>
                  <a:lnTo>
                    <a:pt x="3800" y="980"/>
                  </a:lnTo>
                  <a:lnTo>
                    <a:pt x="3794" y="952"/>
                  </a:lnTo>
                  <a:lnTo>
                    <a:pt x="3794" y="952"/>
                  </a:lnTo>
                  <a:lnTo>
                    <a:pt x="3788" y="936"/>
                  </a:lnTo>
                  <a:lnTo>
                    <a:pt x="3782" y="920"/>
                  </a:lnTo>
                  <a:lnTo>
                    <a:pt x="3774" y="906"/>
                  </a:lnTo>
                  <a:lnTo>
                    <a:pt x="3764" y="892"/>
                  </a:lnTo>
                  <a:lnTo>
                    <a:pt x="3742" y="868"/>
                  </a:lnTo>
                  <a:lnTo>
                    <a:pt x="3718" y="844"/>
                  </a:lnTo>
                  <a:lnTo>
                    <a:pt x="3664" y="800"/>
                  </a:lnTo>
                  <a:lnTo>
                    <a:pt x="3640" y="776"/>
                  </a:lnTo>
                  <a:lnTo>
                    <a:pt x="3618" y="752"/>
                  </a:lnTo>
                  <a:lnTo>
                    <a:pt x="3618" y="752"/>
                  </a:lnTo>
                  <a:lnTo>
                    <a:pt x="3656" y="766"/>
                  </a:lnTo>
                  <a:lnTo>
                    <a:pt x="3692" y="784"/>
                  </a:lnTo>
                  <a:lnTo>
                    <a:pt x="3726" y="804"/>
                  </a:lnTo>
                  <a:lnTo>
                    <a:pt x="3756" y="826"/>
                  </a:lnTo>
                  <a:lnTo>
                    <a:pt x="3784" y="848"/>
                  </a:lnTo>
                  <a:lnTo>
                    <a:pt x="3808" y="872"/>
                  </a:lnTo>
                  <a:lnTo>
                    <a:pt x="3828" y="894"/>
                  </a:lnTo>
                  <a:lnTo>
                    <a:pt x="3846" y="912"/>
                  </a:lnTo>
                  <a:lnTo>
                    <a:pt x="3846" y="912"/>
                  </a:lnTo>
                  <a:lnTo>
                    <a:pt x="3868" y="942"/>
                  </a:lnTo>
                  <a:lnTo>
                    <a:pt x="3884" y="972"/>
                  </a:lnTo>
                  <a:lnTo>
                    <a:pt x="3898" y="1006"/>
                  </a:lnTo>
                  <a:lnTo>
                    <a:pt x="3908" y="1038"/>
                  </a:lnTo>
                  <a:lnTo>
                    <a:pt x="3914" y="1072"/>
                  </a:lnTo>
                  <a:lnTo>
                    <a:pt x="3916" y="1108"/>
                  </a:lnTo>
                  <a:lnTo>
                    <a:pt x="3916" y="1142"/>
                  </a:lnTo>
                  <a:lnTo>
                    <a:pt x="3910" y="1176"/>
                  </a:lnTo>
                  <a:lnTo>
                    <a:pt x="3902" y="1210"/>
                  </a:lnTo>
                  <a:lnTo>
                    <a:pt x="3890" y="1244"/>
                  </a:lnTo>
                  <a:lnTo>
                    <a:pt x="3874" y="1278"/>
                  </a:lnTo>
                  <a:lnTo>
                    <a:pt x="3854" y="1308"/>
                  </a:lnTo>
                  <a:lnTo>
                    <a:pt x="3830" y="1338"/>
                  </a:lnTo>
                  <a:lnTo>
                    <a:pt x="3804" y="1366"/>
                  </a:lnTo>
                  <a:lnTo>
                    <a:pt x="3772" y="1392"/>
                  </a:lnTo>
                  <a:lnTo>
                    <a:pt x="3738" y="1416"/>
                  </a:lnTo>
                  <a:lnTo>
                    <a:pt x="3738" y="1416"/>
                  </a:lnTo>
                  <a:lnTo>
                    <a:pt x="3704" y="1434"/>
                  </a:lnTo>
                  <a:lnTo>
                    <a:pt x="3668" y="1448"/>
                  </a:lnTo>
                  <a:lnTo>
                    <a:pt x="3632" y="1458"/>
                  </a:lnTo>
                  <a:lnTo>
                    <a:pt x="3594" y="1464"/>
                  </a:lnTo>
                  <a:lnTo>
                    <a:pt x="3554" y="1468"/>
                  </a:lnTo>
                  <a:lnTo>
                    <a:pt x="3514" y="1472"/>
                  </a:lnTo>
                  <a:lnTo>
                    <a:pt x="3430" y="1474"/>
                  </a:lnTo>
                  <a:lnTo>
                    <a:pt x="3344" y="1474"/>
                  </a:lnTo>
                  <a:lnTo>
                    <a:pt x="3300" y="1476"/>
                  </a:lnTo>
                  <a:lnTo>
                    <a:pt x="3254" y="1478"/>
                  </a:lnTo>
                  <a:lnTo>
                    <a:pt x="3208" y="1484"/>
                  </a:lnTo>
                  <a:lnTo>
                    <a:pt x="3162" y="1492"/>
                  </a:lnTo>
                  <a:lnTo>
                    <a:pt x="3114" y="1502"/>
                  </a:lnTo>
                  <a:lnTo>
                    <a:pt x="3068" y="1516"/>
                  </a:lnTo>
                  <a:lnTo>
                    <a:pt x="3068" y="1516"/>
                  </a:lnTo>
                  <a:lnTo>
                    <a:pt x="3048" y="1538"/>
                  </a:lnTo>
                  <a:lnTo>
                    <a:pt x="3040" y="1548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8" y="1584"/>
                  </a:lnTo>
                  <a:lnTo>
                    <a:pt x="3024" y="1610"/>
                  </a:lnTo>
                  <a:lnTo>
                    <a:pt x="3020" y="1660"/>
                  </a:lnTo>
                  <a:lnTo>
                    <a:pt x="3020" y="1660"/>
                  </a:lnTo>
                  <a:lnTo>
                    <a:pt x="3018" y="1692"/>
                  </a:lnTo>
                  <a:lnTo>
                    <a:pt x="3018" y="1722"/>
                  </a:lnTo>
                  <a:lnTo>
                    <a:pt x="3022" y="1786"/>
                  </a:lnTo>
                  <a:lnTo>
                    <a:pt x="3030" y="1912"/>
                  </a:lnTo>
                  <a:lnTo>
                    <a:pt x="3030" y="1912"/>
                  </a:lnTo>
                  <a:lnTo>
                    <a:pt x="3030" y="1930"/>
                  </a:lnTo>
                  <a:lnTo>
                    <a:pt x="3028" y="1946"/>
                  </a:lnTo>
                  <a:lnTo>
                    <a:pt x="3024" y="1960"/>
                  </a:lnTo>
                  <a:lnTo>
                    <a:pt x="3020" y="1976"/>
                  </a:lnTo>
                  <a:lnTo>
                    <a:pt x="3008" y="2002"/>
                  </a:lnTo>
                  <a:lnTo>
                    <a:pt x="2996" y="2030"/>
                  </a:lnTo>
                  <a:lnTo>
                    <a:pt x="2984" y="2058"/>
                  </a:lnTo>
                  <a:lnTo>
                    <a:pt x="2980" y="2072"/>
                  </a:lnTo>
                  <a:lnTo>
                    <a:pt x="2976" y="2088"/>
                  </a:lnTo>
                  <a:lnTo>
                    <a:pt x="2974" y="2104"/>
                  </a:lnTo>
                  <a:lnTo>
                    <a:pt x="2974" y="2120"/>
                  </a:lnTo>
                  <a:lnTo>
                    <a:pt x="2976" y="2138"/>
                  </a:lnTo>
                  <a:lnTo>
                    <a:pt x="2980" y="2158"/>
                  </a:lnTo>
                  <a:lnTo>
                    <a:pt x="2980" y="2158"/>
                  </a:lnTo>
                  <a:lnTo>
                    <a:pt x="2984" y="2168"/>
                  </a:lnTo>
                  <a:lnTo>
                    <a:pt x="2990" y="2180"/>
                  </a:lnTo>
                  <a:lnTo>
                    <a:pt x="3004" y="2206"/>
                  </a:lnTo>
                  <a:lnTo>
                    <a:pt x="3022" y="2242"/>
                  </a:lnTo>
                  <a:lnTo>
                    <a:pt x="3042" y="2284"/>
                  </a:lnTo>
                  <a:lnTo>
                    <a:pt x="3042" y="2284"/>
                  </a:lnTo>
                  <a:lnTo>
                    <a:pt x="3060" y="2334"/>
                  </a:lnTo>
                  <a:lnTo>
                    <a:pt x="3080" y="2386"/>
                  </a:lnTo>
                  <a:lnTo>
                    <a:pt x="3114" y="2490"/>
                  </a:lnTo>
                  <a:lnTo>
                    <a:pt x="3130" y="2536"/>
                  </a:lnTo>
                  <a:lnTo>
                    <a:pt x="3146" y="2578"/>
                  </a:lnTo>
                  <a:lnTo>
                    <a:pt x="3158" y="2610"/>
                  </a:lnTo>
                  <a:lnTo>
                    <a:pt x="3172" y="2632"/>
                  </a:lnTo>
                  <a:lnTo>
                    <a:pt x="3172" y="2632"/>
                  </a:lnTo>
                  <a:lnTo>
                    <a:pt x="3190" y="2654"/>
                  </a:lnTo>
                  <a:lnTo>
                    <a:pt x="3212" y="2676"/>
                  </a:lnTo>
                  <a:lnTo>
                    <a:pt x="3262" y="2718"/>
                  </a:lnTo>
                  <a:lnTo>
                    <a:pt x="3288" y="2740"/>
                  </a:lnTo>
                  <a:lnTo>
                    <a:pt x="3310" y="2762"/>
                  </a:lnTo>
                  <a:lnTo>
                    <a:pt x="3330" y="2786"/>
                  </a:lnTo>
                  <a:lnTo>
                    <a:pt x="3338" y="2798"/>
                  </a:lnTo>
                  <a:lnTo>
                    <a:pt x="3346" y="2812"/>
                  </a:lnTo>
                  <a:lnTo>
                    <a:pt x="3346" y="2812"/>
                  </a:lnTo>
                  <a:lnTo>
                    <a:pt x="3346" y="2816"/>
                  </a:lnTo>
                  <a:lnTo>
                    <a:pt x="3346" y="2822"/>
                  </a:lnTo>
                  <a:lnTo>
                    <a:pt x="3340" y="2842"/>
                  </a:lnTo>
                  <a:lnTo>
                    <a:pt x="3320" y="2898"/>
                  </a:lnTo>
                  <a:lnTo>
                    <a:pt x="3308" y="2936"/>
                  </a:lnTo>
                  <a:lnTo>
                    <a:pt x="3298" y="2978"/>
                  </a:lnTo>
                  <a:lnTo>
                    <a:pt x="3290" y="3026"/>
                  </a:lnTo>
                  <a:lnTo>
                    <a:pt x="3288" y="3050"/>
                  </a:lnTo>
                  <a:lnTo>
                    <a:pt x="3286" y="3076"/>
                  </a:lnTo>
                  <a:lnTo>
                    <a:pt x="3286" y="3076"/>
                  </a:lnTo>
                  <a:lnTo>
                    <a:pt x="3276" y="3282"/>
                  </a:lnTo>
                  <a:lnTo>
                    <a:pt x="3272" y="3338"/>
                  </a:lnTo>
                  <a:lnTo>
                    <a:pt x="3268" y="3372"/>
                  </a:lnTo>
                  <a:lnTo>
                    <a:pt x="3264" y="3390"/>
                  </a:lnTo>
                  <a:lnTo>
                    <a:pt x="3260" y="3396"/>
                  </a:lnTo>
                  <a:lnTo>
                    <a:pt x="3256" y="3400"/>
                  </a:lnTo>
                  <a:lnTo>
                    <a:pt x="3250" y="3408"/>
                  </a:lnTo>
                  <a:lnTo>
                    <a:pt x="3250" y="3408"/>
                  </a:lnTo>
                  <a:lnTo>
                    <a:pt x="3224" y="3416"/>
                  </a:lnTo>
                  <a:lnTo>
                    <a:pt x="3194" y="3422"/>
                  </a:lnTo>
                  <a:lnTo>
                    <a:pt x="3164" y="3426"/>
                  </a:lnTo>
                  <a:lnTo>
                    <a:pt x="3132" y="3426"/>
                  </a:lnTo>
                  <a:lnTo>
                    <a:pt x="3098" y="3424"/>
                  </a:lnTo>
                  <a:lnTo>
                    <a:pt x="3066" y="3420"/>
                  </a:lnTo>
                  <a:lnTo>
                    <a:pt x="3034" y="3412"/>
                  </a:lnTo>
                  <a:lnTo>
                    <a:pt x="3002" y="3404"/>
                  </a:lnTo>
                  <a:lnTo>
                    <a:pt x="2974" y="3392"/>
                  </a:lnTo>
                  <a:lnTo>
                    <a:pt x="2946" y="3378"/>
                  </a:lnTo>
                  <a:lnTo>
                    <a:pt x="2924" y="3362"/>
                  </a:lnTo>
                  <a:lnTo>
                    <a:pt x="2904" y="3344"/>
                  </a:lnTo>
                  <a:lnTo>
                    <a:pt x="2896" y="3334"/>
                  </a:lnTo>
                  <a:lnTo>
                    <a:pt x="2888" y="3324"/>
                  </a:lnTo>
                  <a:lnTo>
                    <a:pt x="2882" y="3314"/>
                  </a:lnTo>
                  <a:lnTo>
                    <a:pt x="2878" y="3302"/>
                  </a:lnTo>
                  <a:lnTo>
                    <a:pt x="2874" y="3292"/>
                  </a:lnTo>
                  <a:lnTo>
                    <a:pt x="2872" y="3280"/>
                  </a:lnTo>
                  <a:lnTo>
                    <a:pt x="2872" y="3268"/>
                  </a:lnTo>
                  <a:lnTo>
                    <a:pt x="2874" y="3256"/>
                  </a:lnTo>
                  <a:lnTo>
                    <a:pt x="2874" y="3256"/>
                  </a:lnTo>
                  <a:lnTo>
                    <a:pt x="2884" y="3236"/>
                  </a:lnTo>
                  <a:lnTo>
                    <a:pt x="2898" y="3218"/>
                  </a:lnTo>
                  <a:lnTo>
                    <a:pt x="2912" y="3202"/>
                  </a:lnTo>
                  <a:lnTo>
                    <a:pt x="2928" y="3186"/>
                  </a:lnTo>
                  <a:lnTo>
                    <a:pt x="2962" y="3158"/>
                  </a:lnTo>
                  <a:lnTo>
                    <a:pt x="2994" y="3128"/>
                  </a:lnTo>
                  <a:lnTo>
                    <a:pt x="3008" y="3112"/>
                  </a:lnTo>
                  <a:lnTo>
                    <a:pt x="3022" y="3096"/>
                  </a:lnTo>
                  <a:lnTo>
                    <a:pt x="3032" y="3076"/>
                  </a:lnTo>
                  <a:lnTo>
                    <a:pt x="3042" y="3054"/>
                  </a:lnTo>
                  <a:lnTo>
                    <a:pt x="3048" y="3030"/>
                  </a:lnTo>
                  <a:lnTo>
                    <a:pt x="3050" y="3002"/>
                  </a:lnTo>
                  <a:lnTo>
                    <a:pt x="3048" y="2970"/>
                  </a:lnTo>
                  <a:lnTo>
                    <a:pt x="3042" y="2936"/>
                  </a:lnTo>
                  <a:lnTo>
                    <a:pt x="3042" y="2936"/>
                  </a:lnTo>
                  <a:lnTo>
                    <a:pt x="3028" y="2882"/>
                  </a:lnTo>
                  <a:lnTo>
                    <a:pt x="3012" y="2834"/>
                  </a:lnTo>
                  <a:lnTo>
                    <a:pt x="2992" y="2792"/>
                  </a:lnTo>
                  <a:lnTo>
                    <a:pt x="2970" y="2752"/>
                  </a:lnTo>
                  <a:lnTo>
                    <a:pt x="2946" y="2716"/>
                  </a:lnTo>
                  <a:lnTo>
                    <a:pt x="2920" y="2684"/>
                  </a:lnTo>
                  <a:lnTo>
                    <a:pt x="2892" y="2652"/>
                  </a:lnTo>
                  <a:lnTo>
                    <a:pt x="2864" y="2624"/>
                  </a:lnTo>
                  <a:lnTo>
                    <a:pt x="2802" y="2568"/>
                  </a:lnTo>
                  <a:lnTo>
                    <a:pt x="2738" y="2510"/>
                  </a:lnTo>
                  <a:lnTo>
                    <a:pt x="2704" y="2480"/>
                  </a:lnTo>
                  <a:lnTo>
                    <a:pt x="2672" y="2448"/>
                  </a:lnTo>
                  <a:lnTo>
                    <a:pt x="2640" y="2414"/>
                  </a:lnTo>
                  <a:lnTo>
                    <a:pt x="2608" y="2376"/>
                  </a:lnTo>
                  <a:lnTo>
                    <a:pt x="2608" y="2376"/>
                  </a:lnTo>
                  <a:lnTo>
                    <a:pt x="2534" y="2284"/>
                  </a:lnTo>
                  <a:lnTo>
                    <a:pt x="2484" y="2224"/>
                  </a:lnTo>
                  <a:lnTo>
                    <a:pt x="2430" y="2158"/>
                  </a:lnTo>
                  <a:lnTo>
                    <a:pt x="2372" y="2098"/>
                  </a:lnTo>
                  <a:lnTo>
                    <a:pt x="2344" y="2070"/>
                  </a:lnTo>
                  <a:lnTo>
                    <a:pt x="2316" y="2044"/>
                  </a:lnTo>
                  <a:lnTo>
                    <a:pt x="2288" y="2022"/>
                  </a:lnTo>
                  <a:lnTo>
                    <a:pt x="2264" y="2004"/>
                  </a:lnTo>
                  <a:lnTo>
                    <a:pt x="2240" y="1990"/>
                  </a:lnTo>
                  <a:lnTo>
                    <a:pt x="2228" y="1986"/>
                  </a:lnTo>
                  <a:lnTo>
                    <a:pt x="2218" y="1984"/>
                  </a:lnTo>
                  <a:lnTo>
                    <a:pt x="2218" y="1984"/>
                  </a:lnTo>
                  <a:lnTo>
                    <a:pt x="2190" y="1978"/>
                  </a:lnTo>
                  <a:lnTo>
                    <a:pt x="2162" y="1978"/>
                  </a:lnTo>
                  <a:lnTo>
                    <a:pt x="2134" y="1980"/>
                  </a:lnTo>
                  <a:lnTo>
                    <a:pt x="2108" y="1984"/>
                  </a:lnTo>
                  <a:lnTo>
                    <a:pt x="2082" y="1990"/>
                  </a:lnTo>
                  <a:lnTo>
                    <a:pt x="2056" y="2000"/>
                  </a:lnTo>
                  <a:lnTo>
                    <a:pt x="2032" y="2010"/>
                  </a:lnTo>
                  <a:lnTo>
                    <a:pt x="2008" y="2020"/>
                  </a:lnTo>
                  <a:lnTo>
                    <a:pt x="1960" y="2044"/>
                  </a:lnTo>
                  <a:lnTo>
                    <a:pt x="1914" y="2068"/>
                  </a:lnTo>
                  <a:lnTo>
                    <a:pt x="1870" y="2088"/>
                  </a:lnTo>
                  <a:lnTo>
                    <a:pt x="1848" y="2098"/>
                  </a:lnTo>
                  <a:lnTo>
                    <a:pt x="1826" y="2104"/>
                  </a:lnTo>
                  <a:lnTo>
                    <a:pt x="1826" y="2104"/>
                  </a:lnTo>
                  <a:lnTo>
                    <a:pt x="1650" y="2112"/>
                  </a:lnTo>
                  <a:lnTo>
                    <a:pt x="1472" y="2122"/>
                  </a:lnTo>
                  <a:lnTo>
                    <a:pt x="1294" y="2134"/>
                  </a:lnTo>
                  <a:lnTo>
                    <a:pt x="1118" y="2142"/>
                  </a:lnTo>
                  <a:lnTo>
                    <a:pt x="1118" y="2142"/>
                  </a:lnTo>
                  <a:lnTo>
                    <a:pt x="1088" y="2344"/>
                  </a:lnTo>
                  <a:lnTo>
                    <a:pt x="1058" y="2544"/>
                  </a:lnTo>
                  <a:lnTo>
                    <a:pt x="1058" y="2544"/>
                  </a:lnTo>
                  <a:lnTo>
                    <a:pt x="1058" y="2582"/>
                  </a:lnTo>
                  <a:lnTo>
                    <a:pt x="1062" y="2614"/>
                  </a:lnTo>
                  <a:lnTo>
                    <a:pt x="1066" y="2640"/>
                  </a:lnTo>
                  <a:lnTo>
                    <a:pt x="1070" y="2662"/>
                  </a:lnTo>
                  <a:lnTo>
                    <a:pt x="1080" y="2704"/>
                  </a:lnTo>
                  <a:lnTo>
                    <a:pt x="1084" y="2730"/>
                  </a:lnTo>
                  <a:lnTo>
                    <a:pt x="1088" y="2758"/>
                  </a:lnTo>
                  <a:lnTo>
                    <a:pt x="1088" y="2758"/>
                  </a:lnTo>
                  <a:lnTo>
                    <a:pt x="1062" y="2798"/>
                  </a:lnTo>
                  <a:lnTo>
                    <a:pt x="1032" y="2842"/>
                  </a:lnTo>
                  <a:lnTo>
                    <a:pt x="1006" y="2890"/>
                  </a:lnTo>
                  <a:lnTo>
                    <a:pt x="996" y="2914"/>
                  </a:lnTo>
                  <a:lnTo>
                    <a:pt x="988" y="2936"/>
                  </a:lnTo>
                  <a:lnTo>
                    <a:pt x="988" y="2936"/>
                  </a:lnTo>
                  <a:lnTo>
                    <a:pt x="982" y="2956"/>
                  </a:lnTo>
                  <a:lnTo>
                    <a:pt x="980" y="2976"/>
                  </a:lnTo>
                  <a:lnTo>
                    <a:pt x="976" y="3018"/>
                  </a:lnTo>
                  <a:lnTo>
                    <a:pt x="974" y="3060"/>
                  </a:lnTo>
                  <a:lnTo>
                    <a:pt x="970" y="3082"/>
                  </a:lnTo>
                  <a:lnTo>
                    <a:pt x="966" y="3100"/>
                  </a:lnTo>
                  <a:lnTo>
                    <a:pt x="966" y="3100"/>
                  </a:lnTo>
                  <a:lnTo>
                    <a:pt x="962" y="3108"/>
                  </a:lnTo>
                  <a:lnTo>
                    <a:pt x="952" y="3122"/>
                  </a:lnTo>
                  <a:lnTo>
                    <a:pt x="944" y="3130"/>
                  </a:lnTo>
                  <a:lnTo>
                    <a:pt x="934" y="3138"/>
                  </a:lnTo>
                  <a:lnTo>
                    <a:pt x="922" y="3144"/>
                  </a:lnTo>
                  <a:lnTo>
                    <a:pt x="908" y="3148"/>
                  </a:lnTo>
                  <a:lnTo>
                    <a:pt x="908" y="3148"/>
                  </a:lnTo>
                  <a:lnTo>
                    <a:pt x="822" y="3162"/>
                  </a:lnTo>
                  <a:lnTo>
                    <a:pt x="822" y="3162"/>
                  </a:lnTo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pic>
          <p:nvPicPr>
            <p:cNvPr id="64" name="" descr="강아지_벼다귀.png"/>
            <p:cNvPicPr>
              <a:picLocks noChangeAspect="1"/>
            </p:cNvPicPr>
            <p:nvPr/>
          </p:nvPicPr>
          <p:blipFill rotWithShape="1">
            <a:blip r:embed="rId4">
              <a:alphaModFix/>
              <a:grayscl/>
              <a:lum/>
            </a:blip>
            <a:stretch>
              <a:fillRect/>
            </a:stretch>
          </p:blipFill>
          <p:spPr>
            <a:xfrm>
              <a:off x="3637733" y="642918"/>
              <a:ext cx="1177844" cy="572977"/>
            </a:xfrm>
            <a:prstGeom prst="rect">
              <a:avLst/>
            </a:prstGeom>
          </p:spPr>
        </p:pic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457199" y="274637"/>
            <a:ext cx="82295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sz="quarter" idx="13"/>
          </p:nvPr>
        </p:nvSpPr>
        <p:spPr>
          <a:xfrm>
            <a:off x="457198" y="1186544"/>
            <a:ext cx="4005943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sz="quarter" idx="14"/>
          </p:nvPr>
        </p:nvSpPr>
        <p:spPr>
          <a:xfrm>
            <a:off x="4680856" y="1186544"/>
            <a:ext cx="4005943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 noTextEdit="1"/>
          </p:cNvSpPr>
          <p:nvPr>
            <p:ph type="tbl" sz="quarter" idx="13"/>
          </p:nvPr>
        </p:nvSpPr>
        <p:spPr>
          <a:xfrm>
            <a:off x="500062" y="1214438"/>
            <a:ext cx="8143874" cy="5000625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457199" y="274637"/>
            <a:ext cx="82295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sz="quarter" idx="13"/>
          </p:nvPr>
        </p:nvSpPr>
        <p:spPr>
          <a:xfrm>
            <a:off x="457198" y="1197430"/>
            <a:ext cx="4071256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sz="quarter" idx="14"/>
          </p:nvPr>
        </p:nvSpPr>
        <p:spPr>
          <a:xfrm>
            <a:off x="4615543" y="1197430"/>
            <a:ext cx="4071256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6" name=""/>
          <p:cNvSpPr>
            <a:spLocks noGrp="1"/>
          </p:cNvSpPr>
          <p:nvPr>
            <p:ph sz="quarter" idx="15"/>
          </p:nvPr>
        </p:nvSpPr>
        <p:spPr>
          <a:xfrm>
            <a:off x="457198" y="3769182"/>
            <a:ext cx="4071256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7" name=""/>
          <p:cNvSpPr>
            <a:spLocks noGrp="1"/>
          </p:cNvSpPr>
          <p:nvPr>
            <p:ph sz="quarter" idx="16"/>
          </p:nvPr>
        </p:nvSpPr>
        <p:spPr>
          <a:xfrm>
            <a:off x="4615543" y="3769182"/>
            <a:ext cx="4071256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"/>
          <p:cNvGrpSpPr/>
          <p:nvPr/>
        </p:nvGrpSpPr>
        <p:grpSpPr>
          <a:xfrm rot="0">
            <a:off x="358643" y="287325"/>
            <a:ext cx="8426711" cy="6283350"/>
            <a:chOff x="358644" y="287325"/>
            <a:chExt cx="8426712" cy="6283350"/>
          </a:xfrm>
        </p:grpSpPr>
        <p:sp>
          <p:nvSpPr>
            <p:cNvPr id="9" name=""/>
            <p:cNvSpPr/>
            <p:nvPr/>
          </p:nvSpPr>
          <p:spPr>
            <a:xfrm>
              <a:off x="3586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"/>
            <p:cNvSpPr/>
            <p:nvPr/>
          </p:nvSpPr>
          <p:spPr>
            <a:xfrm>
              <a:off x="14201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1" name=""/>
            <p:cNvSpPr/>
            <p:nvPr/>
          </p:nvSpPr>
          <p:spPr>
            <a:xfrm>
              <a:off x="24817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2" name=""/>
            <p:cNvSpPr/>
            <p:nvPr/>
          </p:nvSpPr>
          <p:spPr>
            <a:xfrm>
              <a:off x="35432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3" name=""/>
            <p:cNvSpPr/>
            <p:nvPr/>
          </p:nvSpPr>
          <p:spPr>
            <a:xfrm>
              <a:off x="46047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4" name=""/>
            <p:cNvSpPr/>
            <p:nvPr/>
          </p:nvSpPr>
          <p:spPr>
            <a:xfrm>
              <a:off x="56663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5" name=""/>
            <p:cNvSpPr/>
            <p:nvPr/>
          </p:nvSpPr>
          <p:spPr>
            <a:xfrm>
              <a:off x="6727843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6" name=""/>
            <p:cNvSpPr/>
            <p:nvPr/>
          </p:nvSpPr>
          <p:spPr>
            <a:xfrm>
              <a:off x="7789379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7" name=""/>
            <p:cNvSpPr/>
            <p:nvPr/>
          </p:nvSpPr>
          <p:spPr>
            <a:xfrm>
              <a:off x="3586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"/>
            <p:cNvSpPr/>
            <p:nvPr/>
          </p:nvSpPr>
          <p:spPr>
            <a:xfrm>
              <a:off x="14201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9" name=""/>
            <p:cNvSpPr/>
            <p:nvPr/>
          </p:nvSpPr>
          <p:spPr>
            <a:xfrm>
              <a:off x="24817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0" name=""/>
            <p:cNvSpPr/>
            <p:nvPr/>
          </p:nvSpPr>
          <p:spPr>
            <a:xfrm>
              <a:off x="35432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"/>
            <p:cNvSpPr/>
            <p:nvPr/>
          </p:nvSpPr>
          <p:spPr>
            <a:xfrm>
              <a:off x="46047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2" name=""/>
            <p:cNvSpPr/>
            <p:nvPr/>
          </p:nvSpPr>
          <p:spPr>
            <a:xfrm>
              <a:off x="56663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3" name=""/>
            <p:cNvSpPr/>
            <p:nvPr/>
          </p:nvSpPr>
          <p:spPr>
            <a:xfrm>
              <a:off x="6727843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4" name=""/>
            <p:cNvSpPr/>
            <p:nvPr/>
          </p:nvSpPr>
          <p:spPr>
            <a:xfrm>
              <a:off x="7789379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5" name=""/>
            <p:cNvSpPr/>
            <p:nvPr/>
          </p:nvSpPr>
          <p:spPr>
            <a:xfrm>
              <a:off x="3586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6" name=""/>
            <p:cNvSpPr/>
            <p:nvPr/>
          </p:nvSpPr>
          <p:spPr>
            <a:xfrm>
              <a:off x="14201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7" name=""/>
            <p:cNvSpPr/>
            <p:nvPr/>
          </p:nvSpPr>
          <p:spPr>
            <a:xfrm>
              <a:off x="24817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8" name=""/>
            <p:cNvSpPr/>
            <p:nvPr/>
          </p:nvSpPr>
          <p:spPr>
            <a:xfrm>
              <a:off x="35432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9" name=""/>
            <p:cNvSpPr/>
            <p:nvPr/>
          </p:nvSpPr>
          <p:spPr>
            <a:xfrm>
              <a:off x="46047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0" name=""/>
            <p:cNvSpPr/>
            <p:nvPr/>
          </p:nvSpPr>
          <p:spPr>
            <a:xfrm>
              <a:off x="56663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1" name=""/>
            <p:cNvSpPr/>
            <p:nvPr/>
          </p:nvSpPr>
          <p:spPr>
            <a:xfrm>
              <a:off x="6727843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2" name=""/>
            <p:cNvSpPr/>
            <p:nvPr/>
          </p:nvSpPr>
          <p:spPr>
            <a:xfrm>
              <a:off x="7789379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3" name=""/>
            <p:cNvSpPr/>
            <p:nvPr/>
          </p:nvSpPr>
          <p:spPr>
            <a:xfrm>
              <a:off x="3586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4" name=""/>
            <p:cNvSpPr/>
            <p:nvPr/>
          </p:nvSpPr>
          <p:spPr>
            <a:xfrm>
              <a:off x="14201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5" name=""/>
            <p:cNvSpPr/>
            <p:nvPr/>
          </p:nvSpPr>
          <p:spPr>
            <a:xfrm>
              <a:off x="24817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6" name=""/>
            <p:cNvSpPr/>
            <p:nvPr/>
          </p:nvSpPr>
          <p:spPr>
            <a:xfrm>
              <a:off x="35432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7" name=""/>
            <p:cNvSpPr/>
            <p:nvPr/>
          </p:nvSpPr>
          <p:spPr>
            <a:xfrm>
              <a:off x="46047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8" name=""/>
            <p:cNvSpPr/>
            <p:nvPr/>
          </p:nvSpPr>
          <p:spPr>
            <a:xfrm>
              <a:off x="56663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9" name=""/>
            <p:cNvSpPr/>
            <p:nvPr/>
          </p:nvSpPr>
          <p:spPr>
            <a:xfrm>
              <a:off x="6727843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0" name=""/>
            <p:cNvSpPr/>
            <p:nvPr/>
          </p:nvSpPr>
          <p:spPr>
            <a:xfrm>
              <a:off x="7789379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1" name=""/>
            <p:cNvSpPr/>
            <p:nvPr/>
          </p:nvSpPr>
          <p:spPr>
            <a:xfrm>
              <a:off x="3586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2" name=""/>
            <p:cNvSpPr/>
            <p:nvPr/>
          </p:nvSpPr>
          <p:spPr>
            <a:xfrm>
              <a:off x="14201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3" name=""/>
            <p:cNvSpPr/>
            <p:nvPr/>
          </p:nvSpPr>
          <p:spPr>
            <a:xfrm>
              <a:off x="24817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4" name=""/>
            <p:cNvSpPr/>
            <p:nvPr/>
          </p:nvSpPr>
          <p:spPr>
            <a:xfrm>
              <a:off x="35432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5" name=""/>
            <p:cNvSpPr/>
            <p:nvPr/>
          </p:nvSpPr>
          <p:spPr>
            <a:xfrm>
              <a:off x="46047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6" name=""/>
            <p:cNvSpPr/>
            <p:nvPr/>
          </p:nvSpPr>
          <p:spPr>
            <a:xfrm>
              <a:off x="56663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7" name=""/>
            <p:cNvSpPr/>
            <p:nvPr/>
          </p:nvSpPr>
          <p:spPr>
            <a:xfrm>
              <a:off x="6727843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8" name=""/>
            <p:cNvSpPr/>
            <p:nvPr/>
          </p:nvSpPr>
          <p:spPr>
            <a:xfrm>
              <a:off x="7789379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9" name=""/>
            <p:cNvSpPr/>
            <p:nvPr/>
          </p:nvSpPr>
          <p:spPr>
            <a:xfrm>
              <a:off x="3586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0" name=""/>
            <p:cNvSpPr/>
            <p:nvPr/>
          </p:nvSpPr>
          <p:spPr>
            <a:xfrm>
              <a:off x="14201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1" name=""/>
            <p:cNvSpPr/>
            <p:nvPr/>
          </p:nvSpPr>
          <p:spPr>
            <a:xfrm>
              <a:off x="24817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2" name=""/>
            <p:cNvSpPr/>
            <p:nvPr/>
          </p:nvSpPr>
          <p:spPr>
            <a:xfrm>
              <a:off x="35432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3" name=""/>
            <p:cNvSpPr/>
            <p:nvPr/>
          </p:nvSpPr>
          <p:spPr>
            <a:xfrm>
              <a:off x="46047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4" name=""/>
            <p:cNvSpPr/>
            <p:nvPr/>
          </p:nvSpPr>
          <p:spPr>
            <a:xfrm>
              <a:off x="56663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5" name=""/>
            <p:cNvSpPr/>
            <p:nvPr/>
          </p:nvSpPr>
          <p:spPr>
            <a:xfrm>
              <a:off x="6727843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6" name=""/>
            <p:cNvSpPr/>
            <p:nvPr/>
          </p:nvSpPr>
          <p:spPr>
            <a:xfrm>
              <a:off x="7789379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72" name=""/>
          <p:cNvSpPr/>
          <p:nvPr/>
        </p:nvSpPr>
        <p:spPr>
          <a:xfrm rot="303423">
            <a:off x="5996355" y="3775228"/>
            <a:ext cx="2439636" cy="1584723"/>
          </a:xfrm>
          <a:custGeom>
            <a:avLst/>
            <a:gdLst/>
            <a:cxnLst>
              <a:cxn ang="0">
                <a:pos x="3536" y="1664"/>
              </a:cxn>
              <a:cxn ang="0">
                <a:pos x="3402" y="1526"/>
              </a:cxn>
              <a:cxn ang="0">
                <a:pos x="3490" y="1670"/>
              </a:cxn>
              <a:cxn ang="0">
                <a:pos x="3518" y="1766"/>
              </a:cxn>
              <a:cxn ang="0">
                <a:pos x="3502" y="1874"/>
              </a:cxn>
              <a:cxn ang="0">
                <a:pos x="3450" y="1970"/>
              </a:cxn>
              <a:cxn ang="0">
                <a:pos x="3366" y="2028"/>
              </a:cxn>
              <a:cxn ang="0">
                <a:pos x="3262" y="2050"/>
              </a:cxn>
              <a:cxn ang="0">
                <a:pos x="3046" y="2018"/>
              </a:cxn>
              <a:cxn ang="0">
                <a:pos x="2862" y="1930"/>
              </a:cxn>
              <a:cxn ang="0">
                <a:pos x="2652" y="1760"/>
              </a:cxn>
              <a:cxn ang="0">
                <a:pos x="2404" y="1550"/>
              </a:cxn>
              <a:cxn ang="0">
                <a:pos x="2296" y="1496"/>
              </a:cxn>
              <a:cxn ang="0">
                <a:pos x="2138" y="1478"/>
              </a:cxn>
              <a:cxn ang="0">
                <a:pos x="1966" y="1468"/>
              </a:cxn>
              <a:cxn ang="0">
                <a:pos x="1664" y="1380"/>
              </a:cxn>
              <a:cxn ang="0">
                <a:pos x="1340" y="1246"/>
              </a:cxn>
              <a:cxn ang="0">
                <a:pos x="1150" y="1132"/>
              </a:cxn>
              <a:cxn ang="0">
                <a:pos x="1092" y="1064"/>
              </a:cxn>
              <a:cxn ang="0">
                <a:pos x="1048" y="968"/>
              </a:cxn>
              <a:cxn ang="0">
                <a:pos x="1054" y="882"/>
              </a:cxn>
              <a:cxn ang="0">
                <a:pos x="1036" y="796"/>
              </a:cxn>
              <a:cxn ang="0">
                <a:pos x="1030" y="712"/>
              </a:cxn>
              <a:cxn ang="0">
                <a:pos x="990" y="486"/>
              </a:cxn>
              <a:cxn ang="0">
                <a:pos x="978" y="298"/>
              </a:cxn>
              <a:cxn ang="0">
                <a:pos x="948" y="140"/>
              </a:cxn>
              <a:cxn ang="0">
                <a:pos x="892" y="60"/>
              </a:cxn>
              <a:cxn ang="0">
                <a:pos x="826" y="18"/>
              </a:cxn>
              <a:cxn ang="0">
                <a:pos x="668" y="4"/>
              </a:cxn>
              <a:cxn ang="0">
                <a:pos x="532" y="24"/>
              </a:cxn>
              <a:cxn ang="0">
                <a:pos x="398" y="46"/>
              </a:cxn>
              <a:cxn ang="0">
                <a:pos x="306" y="100"/>
              </a:cxn>
              <a:cxn ang="0">
                <a:pos x="80" y="104"/>
              </a:cxn>
              <a:cxn ang="0">
                <a:pos x="32" y="156"/>
              </a:cxn>
              <a:cxn ang="0">
                <a:pos x="2" y="310"/>
              </a:cxn>
              <a:cxn ang="0">
                <a:pos x="58" y="400"/>
              </a:cxn>
              <a:cxn ang="0">
                <a:pos x="180" y="448"/>
              </a:cxn>
              <a:cxn ang="0">
                <a:pos x="332" y="524"/>
              </a:cxn>
              <a:cxn ang="0">
                <a:pos x="280" y="672"/>
              </a:cxn>
              <a:cxn ang="0">
                <a:pos x="226" y="802"/>
              </a:cxn>
              <a:cxn ang="0">
                <a:pos x="236" y="856"/>
              </a:cxn>
              <a:cxn ang="0">
                <a:pos x="206" y="970"/>
              </a:cxn>
              <a:cxn ang="0">
                <a:pos x="218" y="1118"/>
              </a:cxn>
              <a:cxn ang="0">
                <a:pos x="208" y="1192"/>
              </a:cxn>
              <a:cxn ang="0">
                <a:pos x="198" y="1266"/>
              </a:cxn>
              <a:cxn ang="0">
                <a:pos x="218" y="1360"/>
              </a:cxn>
              <a:cxn ang="0">
                <a:pos x="174" y="1630"/>
              </a:cxn>
              <a:cxn ang="0">
                <a:pos x="192" y="1788"/>
              </a:cxn>
              <a:cxn ang="0">
                <a:pos x="162" y="2110"/>
              </a:cxn>
              <a:cxn ang="0">
                <a:pos x="3532" y="2072"/>
              </a:cxn>
              <a:cxn ang="0">
                <a:pos x="3590" y="1962"/>
              </a:cxn>
              <a:cxn ang="0">
                <a:pos x="3602" y="1840"/>
              </a:cxn>
              <a:cxn ang="0">
                <a:pos x="3578" y="1742"/>
              </a:cxn>
            </a:cxnLst>
            <a:rect l="0" t="0" r="r" b="b"/>
            <a:pathLst>
              <a:path w="3604" h="2110">
                <a:moveTo>
                  <a:pt x="3578" y="1742"/>
                </a:moveTo>
                <a:lnTo>
                  <a:pt x="3578" y="1742"/>
                </a:lnTo>
                <a:lnTo>
                  <a:pt x="3568" y="1718"/>
                </a:lnTo>
                <a:lnTo>
                  <a:pt x="3552" y="1692"/>
                </a:lnTo>
                <a:lnTo>
                  <a:pt x="3536" y="1664"/>
                </a:lnTo>
                <a:lnTo>
                  <a:pt x="3516" y="1634"/>
                </a:lnTo>
                <a:lnTo>
                  <a:pt x="3492" y="1604"/>
                </a:lnTo>
                <a:lnTo>
                  <a:pt x="3464" y="1576"/>
                </a:lnTo>
                <a:lnTo>
                  <a:pt x="3436" y="1550"/>
                </a:lnTo>
                <a:lnTo>
                  <a:pt x="3402" y="1526"/>
                </a:lnTo>
                <a:lnTo>
                  <a:pt x="3402" y="1526"/>
                </a:lnTo>
                <a:lnTo>
                  <a:pt x="3416" y="1554"/>
                </a:lnTo>
                <a:lnTo>
                  <a:pt x="3434" y="1584"/>
                </a:lnTo>
                <a:lnTo>
                  <a:pt x="3472" y="1642"/>
                </a:lnTo>
                <a:lnTo>
                  <a:pt x="3490" y="1670"/>
                </a:lnTo>
                <a:lnTo>
                  <a:pt x="3504" y="1700"/>
                </a:lnTo>
                <a:lnTo>
                  <a:pt x="3510" y="1716"/>
                </a:lnTo>
                <a:lnTo>
                  <a:pt x="3514" y="1732"/>
                </a:lnTo>
                <a:lnTo>
                  <a:pt x="3516" y="1748"/>
                </a:lnTo>
                <a:lnTo>
                  <a:pt x="3518" y="1766"/>
                </a:lnTo>
                <a:lnTo>
                  <a:pt x="3518" y="1766"/>
                </a:lnTo>
                <a:lnTo>
                  <a:pt x="3516" y="1796"/>
                </a:lnTo>
                <a:lnTo>
                  <a:pt x="3514" y="1822"/>
                </a:lnTo>
                <a:lnTo>
                  <a:pt x="3508" y="1848"/>
                </a:lnTo>
                <a:lnTo>
                  <a:pt x="3502" y="1874"/>
                </a:lnTo>
                <a:lnTo>
                  <a:pt x="3494" y="1896"/>
                </a:lnTo>
                <a:lnTo>
                  <a:pt x="3486" y="1916"/>
                </a:lnTo>
                <a:lnTo>
                  <a:pt x="3474" y="1936"/>
                </a:lnTo>
                <a:lnTo>
                  <a:pt x="3462" y="1954"/>
                </a:lnTo>
                <a:lnTo>
                  <a:pt x="3450" y="1970"/>
                </a:lnTo>
                <a:lnTo>
                  <a:pt x="3434" y="1984"/>
                </a:lnTo>
                <a:lnTo>
                  <a:pt x="3420" y="1996"/>
                </a:lnTo>
                <a:lnTo>
                  <a:pt x="3402" y="2008"/>
                </a:lnTo>
                <a:lnTo>
                  <a:pt x="3384" y="2018"/>
                </a:lnTo>
                <a:lnTo>
                  <a:pt x="3366" y="2028"/>
                </a:lnTo>
                <a:lnTo>
                  <a:pt x="3346" y="2034"/>
                </a:lnTo>
                <a:lnTo>
                  <a:pt x="3326" y="2040"/>
                </a:lnTo>
                <a:lnTo>
                  <a:pt x="3306" y="2046"/>
                </a:lnTo>
                <a:lnTo>
                  <a:pt x="3284" y="2048"/>
                </a:lnTo>
                <a:lnTo>
                  <a:pt x="3262" y="2050"/>
                </a:lnTo>
                <a:lnTo>
                  <a:pt x="3240" y="2052"/>
                </a:lnTo>
                <a:lnTo>
                  <a:pt x="3192" y="2050"/>
                </a:lnTo>
                <a:lnTo>
                  <a:pt x="3144" y="2044"/>
                </a:lnTo>
                <a:lnTo>
                  <a:pt x="3096" y="2034"/>
                </a:lnTo>
                <a:lnTo>
                  <a:pt x="3046" y="2018"/>
                </a:lnTo>
                <a:lnTo>
                  <a:pt x="2998" y="2000"/>
                </a:lnTo>
                <a:lnTo>
                  <a:pt x="2950" y="1980"/>
                </a:lnTo>
                <a:lnTo>
                  <a:pt x="2950" y="1980"/>
                </a:lnTo>
                <a:lnTo>
                  <a:pt x="2904" y="1956"/>
                </a:lnTo>
                <a:lnTo>
                  <a:pt x="2862" y="1930"/>
                </a:lnTo>
                <a:lnTo>
                  <a:pt x="2824" y="1904"/>
                </a:lnTo>
                <a:lnTo>
                  <a:pt x="2786" y="1876"/>
                </a:lnTo>
                <a:lnTo>
                  <a:pt x="2750" y="1848"/>
                </a:lnTo>
                <a:lnTo>
                  <a:pt x="2718" y="1820"/>
                </a:lnTo>
                <a:lnTo>
                  <a:pt x="2652" y="1760"/>
                </a:lnTo>
                <a:lnTo>
                  <a:pt x="2588" y="1698"/>
                </a:lnTo>
                <a:lnTo>
                  <a:pt x="2520" y="1638"/>
                </a:lnTo>
                <a:lnTo>
                  <a:pt x="2484" y="1608"/>
                </a:lnTo>
                <a:lnTo>
                  <a:pt x="2444" y="1578"/>
                </a:lnTo>
                <a:lnTo>
                  <a:pt x="2404" y="1550"/>
                </a:lnTo>
                <a:lnTo>
                  <a:pt x="2358" y="1522"/>
                </a:lnTo>
                <a:lnTo>
                  <a:pt x="2358" y="1522"/>
                </a:lnTo>
                <a:lnTo>
                  <a:pt x="2338" y="1512"/>
                </a:lnTo>
                <a:lnTo>
                  <a:pt x="2318" y="1502"/>
                </a:lnTo>
                <a:lnTo>
                  <a:pt x="2296" y="1496"/>
                </a:lnTo>
                <a:lnTo>
                  <a:pt x="2274" y="1490"/>
                </a:lnTo>
                <a:lnTo>
                  <a:pt x="2252" y="1486"/>
                </a:lnTo>
                <a:lnTo>
                  <a:pt x="2230" y="1482"/>
                </a:lnTo>
                <a:lnTo>
                  <a:pt x="2184" y="1478"/>
                </a:lnTo>
                <a:lnTo>
                  <a:pt x="2138" y="1478"/>
                </a:lnTo>
                <a:lnTo>
                  <a:pt x="2094" y="1478"/>
                </a:lnTo>
                <a:lnTo>
                  <a:pt x="2052" y="1478"/>
                </a:lnTo>
                <a:lnTo>
                  <a:pt x="2012" y="1474"/>
                </a:lnTo>
                <a:lnTo>
                  <a:pt x="2012" y="1474"/>
                </a:lnTo>
                <a:lnTo>
                  <a:pt x="1966" y="1468"/>
                </a:lnTo>
                <a:lnTo>
                  <a:pt x="1914" y="1458"/>
                </a:lnTo>
                <a:lnTo>
                  <a:pt x="1858" y="1442"/>
                </a:lnTo>
                <a:lnTo>
                  <a:pt x="1796" y="1424"/>
                </a:lnTo>
                <a:lnTo>
                  <a:pt x="1730" y="1404"/>
                </a:lnTo>
                <a:lnTo>
                  <a:pt x="1664" y="1380"/>
                </a:lnTo>
                <a:lnTo>
                  <a:pt x="1596" y="1356"/>
                </a:lnTo>
                <a:lnTo>
                  <a:pt x="1528" y="1330"/>
                </a:lnTo>
                <a:lnTo>
                  <a:pt x="1462" y="1302"/>
                </a:lnTo>
                <a:lnTo>
                  <a:pt x="1398" y="1274"/>
                </a:lnTo>
                <a:lnTo>
                  <a:pt x="1340" y="1246"/>
                </a:lnTo>
                <a:lnTo>
                  <a:pt x="1284" y="1218"/>
                </a:lnTo>
                <a:lnTo>
                  <a:pt x="1236" y="1192"/>
                </a:lnTo>
                <a:lnTo>
                  <a:pt x="1196" y="1166"/>
                </a:lnTo>
                <a:lnTo>
                  <a:pt x="1162" y="1142"/>
                </a:lnTo>
                <a:lnTo>
                  <a:pt x="1150" y="1132"/>
                </a:lnTo>
                <a:lnTo>
                  <a:pt x="1140" y="1120"/>
                </a:lnTo>
                <a:lnTo>
                  <a:pt x="1140" y="1120"/>
                </a:lnTo>
                <a:lnTo>
                  <a:pt x="1116" y="1096"/>
                </a:lnTo>
                <a:lnTo>
                  <a:pt x="1104" y="1080"/>
                </a:lnTo>
                <a:lnTo>
                  <a:pt x="1092" y="1064"/>
                </a:lnTo>
                <a:lnTo>
                  <a:pt x="1080" y="1046"/>
                </a:lnTo>
                <a:lnTo>
                  <a:pt x="1068" y="1024"/>
                </a:lnTo>
                <a:lnTo>
                  <a:pt x="1058" y="998"/>
                </a:lnTo>
                <a:lnTo>
                  <a:pt x="1048" y="968"/>
                </a:lnTo>
                <a:lnTo>
                  <a:pt x="1048" y="968"/>
                </a:lnTo>
                <a:lnTo>
                  <a:pt x="1046" y="958"/>
                </a:lnTo>
                <a:lnTo>
                  <a:pt x="1046" y="946"/>
                </a:lnTo>
                <a:lnTo>
                  <a:pt x="1050" y="922"/>
                </a:lnTo>
                <a:lnTo>
                  <a:pt x="1052" y="896"/>
                </a:lnTo>
                <a:lnTo>
                  <a:pt x="1054" y="882"/>
                </a:lnTo>
                <a:lnTo>
                  <a:pt x="1052" y="868"/>
                </a:lnTo>
                <a:lnTo>
                  <a:pt x="1052" y="868"/>
                </a:lnTo>
                <a:lnTo>
                  <a:pt x="1050" y="850"/>
                </a:lnTo>
                <a:lnTo>
                  <a:pt x="1046" y="832"/>
                </a:lnTo>
                <a:lnTo>
                  <a:pt x="1036" y="796"/>
                </a:lnTo>
                <a:lnTo>
                  <a:pt x="1026" y="766"/>
                </a:lnTo>
                <a:lnTo>
                  <a:pt x="1022" y="754"/>
                </a:lnTo>
                <a:lnTo>
                  <a:pt x="1022" y="744"/>
                </a:lnTo>
                <a:lnTo>
                  <a:pt x="1022" y="744"/>
                </a:lnTo>
                <a:lnTo>
                  <a:pt x="1030" y="712"/>
                </a:lnTo>
                <a:lnTo>
                  <a:pt x="1036" y="678"/>
                </a:lnTo>
                <a:lnTo>
                  <a:pt x="1042" y="646"/>
                </a:lnTo>
                <a:lnTo>
                  <a:pt x="1050" y="612"/>
                </a:lnTo>
                <a:lnTo>
                  <a:pt x="1050" y="612"/>
                </a:lnTo>
                <a:lnTo>
                  <a:pt x="990" y="486"/>
                </a:lnTo>
                <a:lnTo>
                  <a:pt x="990" y="486"/>
                </a:lnTo>
                <a:lnTo>
                  <a:pt x="984" y="456"/>
                </a:lnTo>
                <a:lnTo>
                  <a:pt x="980" y="426"/>
                </a:lnTo>
                <a:lnTo>
                  <a:pt x="978" y="364"/>
                </a:lnTo>
                <a:lnTo>
                  <a:pt x="978" y="298"/>
                </a:lnTo>
                <a:lnTo>
                  <a:pt x="976" y="266"/>
                </a:lnTo>
                <a:lnTo>
                  <a:pt x="972" y="234"/>
                </a:lnTo>
                <a:lnTo>
                  <a:pt x="968" y="202"/>
                </a:lnTo>
                <a:lnTo>
                  <a:pt x="960" y="170"/>
                </a:lnTo>
                <a:lnTo>
                  <a:pt x="948" y="140"/>
                </a:lnTo>
                <a:lnTo>
                  <a:pt x="934" y="112"/>
                </a:lnTo>
                <a:lnTo>
                  <a:pt x="926" y="98"/>
                </a:lnTo>
                <a:lnTo>
                  <a:pt x="916" y="86"/>
                </a:lnTo>
                <a:lnTo>
                  <a:pt x="904" y="72"/>
                </a:lnTo>
                <a:lnTo>
                  <a:pt x="892" y="60"/>
                </a:lnTo>
                <a:lnTo>
                  <a:pt x="878" y="50"/>
                </a:lnTo>
                <a:lnTo>
                  <a:pt x="862" y="38"/>
                </a:lnTo>
                <a:lnTo>
                  <a:pt x="844" y="28"/>
                </a:lnTo>
                <a:lnTo>
                  <a:pt x="826" y="18"/>
                </a:lnTo>
                <a:lnTo>
                  <a:pt x="826" y="18"/>
                </a:lnTo>
                <a:lnTo>
                  <a:pt x="796" y="10"/>
                </a:lnTo>
                <a:lnTo>
                  <a:pt x="764" y="4"/>
                </a:lnTo>
                <a:lnTo>
                  <a:pt x="734" y="2"/>
                </a:lnTo>
                <a:lnTo>
                  <a:pt x="702" y="0"/>
                </a:lnTo>
                <a:lnTo>
                  <a:pt x="668" y="4"/>
                </a:lnTo>
                <a:lnTo>
                  <a:pt x="636" y="8"/>
                </a:lnTo>
                <a:lnTo>
                  <a:pt x="602" y="14"/>
                </a:lnTo>
                <a:lnTo>
                  <a:pt x="568" y="22"/>
                </a:lnTo>
                <a:lnTo>
                  <a:pt x="568" y="22"/>
                </a:lnTo>
                <a:lnTo>
                  <a:pt x="532" y="24"/>
                </a:lnTo>
                <a:lnTo>
                  <a:pt x="496" y="24"/>
                </a:lnTo>
                <a:lnTo>
                  <a:pt x="460" y="26"/>
                </a:lnTo>
                <a:lnTo>
                  <a:pt x="424" y="28"/>
                </a:lnTo>
                <a:lnTo>
                  <a:pt x="424" y="28"/>
                </a:lnTo>
                <a:lnTo>
                  <a:pt x="398" y="46"/>
                </a:lnTo>
                <a:lnTo>
                  <a:pt x="380" y="64"/>
                </a:lnTo>
                <a:lnTo>
                  <a:pt x="360" y="80"/>
                </a:lnTo>
                <a:lnTo>
                  <a:pt x="336" y="98"/>
                </a:lnTo>
                <a:lnTo>
                  <a:pt x="336" y="98"/>
                </a:lnTo>
                <a:lnTo>
                  <a:pt x="306" y="100"/>
                </a:lnTo>
                <a:lnTo>
                  <a:pt x="268" y="100"/>
                </a:lnTo>
                <a:lnTo>
                  <a:pt x="178" y="98"/>
                </a:lnTo>
                <a:lnTo>
                  <a:pt x="134" y="98"/>
                </a:lnTo>
                <a:lnTo>
                  <a:pt x="96" y="102"/>
                </a:lnTo>
                <a:lnTo>
                  <a:pt x="80" y="104"/>
                </a:lnTo>
                <a:lnTo>
                  <a:pt x="68" y="106"/>
                </a:lnTo>
                <a:lnTo>
                  <a:pt x="58" y="110"/>
                </a:lnTo>
                <a:lnTo>
                  <a:pt x="50" y="116"/>
                </a:lnTo>
                <a:lnTo>
                  <a:pt x="50" y="116"/>
                </a:lnTo>
                <a:lnTo>
                  <a:pt x="32" y="156"/>
                </a:lnTo>
                <a:lnTo>
                  <a:pt x="18" y="194"/>
                </a:lnTo>
                <a:lnTo>
                  <a:pt x="10" y="228"/>
                </a:lnTo>
                <a:lnTo>
                  <a:pt x="4" y="258"/>
                </a:lnTo>
                <a:lnTo>
                  <a:pt x="0" y="286"/>
                </a:lnTo>
                <a:lnTo>
                  <a:pt x="2" y="310"/>
                </a:lnTo>
                <a:lnTo>
                  <a:pt x="8" y="332"/>
                </a:lnTo>
                <a:lnTo>
                  <a:pt x="16" y="352"/>
                </a:lnTo>
                <a:lnTo>
                  <a:pt x="26" y="370"/>
                </a:lnTo>
                <a:lnTo>
                  <a:pt x="40" y="386"/>
                </a:lnTo>
                <a:lnTo>
                  <a:pt x="58" y="400"/>
                </a:lnTo>
                <a:lnTo>
                  <a:pt x="76" y="412"/>
                </a:lnTo>
                <a:lnTo>
                  <a:pt x="100" y="422"/>
                </a:lnTo>
                <a:lnTo>
                  <a:pt x="124" y="432"/>
                </a:lnTo>
                <a:lnTo>
                  <a:pt x="150" y="440"/>
                </a:lnTo>
                <a:lnTo>
                  <a:pt x="180" y="448"/>
                </a:lnTo>
                <a:lnTo>
                  <a:pt x="180" y="448"/>
                </a:lnTo>
                <a:lnTo>
                  <a:pt x="222" y="466"/>
                </a:lnTo>
                <a:lnTo>
                  <a:pt x="260" y="486"/>
                </a:lnTo>
                <a:lnTo>
                  <a:pt x="296" y="506"/>
                </a:lnTo>
                <a:lnTo>
                  <a:pt x="332" y="524"/>
                </a:lnTo>
                <a:lnTo>
                  <a:pt x="332" y="524"/>
                </a:lnTo>
                <a:lnTo>
                  <a:pt x="338" y="558"/>
                </a:lnTo>
                <a:lnTo>
                  <a:pt x="338" y="558"/>
                </a:lnTo>
                <a:lnTo>
                  <a:pt x="310" y="616"/>
                </a:lnTo>
                <a:lnTo>
                  <a:pt x="280" y="672"/>
                </a:lnTo>
                <a:lnTo>
                  <a:pt x="250" y="726"/>
                </a:lnTo>
                <a:lnTo>
                  <a:pt x="220" y="784"/>
                </a:lnTo>
                <a:lnTo>
                  <a:pt x="220" y="784"/>
                </a:lnTo>
                <a:lnTo>
                  <a:pt x="222" y="792"/>
                </a:lnTo>
                <a:lnTo>
                  <a:pt x="226" y="802"/>
                </a:lnTo>
                <a:lnTo>
                  <a:pt x="234" y="820"/>
                </a:lnTo>
                <a:lnTo>
                  <a:pt x="236" y="830"/>
                </a:lnTo>
                <a:lnTo>
                  <a:pt x="238" y="840"/>
                </a:lnTo>
                <a:lnTo>
                  <a:pt x="238" y="848"/>
                </a:lnTo>
                <a:lnTo>
                  <a:pt x="236" y="856"/>
                </a:lnTo>
                <a:lnTo>
                  <a:pt x="236" y="856"/>
                </a:lnTo>
                <a:lnTo>
                  <a:pt x="226" y="880"/>
                </a:lnTo>
                <a:lnTo>
                  <a:pt x="216" y="908"/>
                </a:lnTo>
                <a:lnTo>
                  <a:pt x="210" y="938"/>
                </a:lnTo>
                <a:lnTo>
                  <a:pt x="206" y="970"/>
                </a:lnTo>
                <a:lnTo>
                  <a:pt x="204" y="1006"/>
                </a:lnTo>
                <a:lnTo>
                  <a:pt x="206" y="1042"/>
                </a:lnTo>
                <a:lnTo>
                  <a:pt x="210" y="1080"/>
                </a:lnTo>
                <a:lnTo>
                  <a:pt x="218" y="1118"/>
                </a:lnTo>
                <a:lnTo>
                  <a:pt x="218" y="1118"/>
                </a:lnTo>
                <a:lnTo>
                  <a:pt x="220" y="1132"/>
                </a:lnTo>
                <a:lnTo>
                  <a:pt x="218" y="1144"/>
                </a:lnTo>
                <a:lnTo>
                  <a:pt x="218" y="1156"/>
                </a:lnTo>
                <a:lnTo>
                  <a:pt x="214" y="1168"/>
                </a:lnTo>
                <a:lnTo>
                  <a:pt x="208" y="1192"/>
                </a:lnTo>
                <a:lnTo>
                  <a:pt x="202" y="1216"/>
                </a:lnTo>
                <a:lnTo>
                  <a:pt x="202" y="1216"/>
                </a:lnTo>
                <a:lnTo>
                  <a:pt x="198" y="1232"/>
                </a:lnTo>
                <a:lnTo>
                  <a:pt x="198" y="1248"/>
                </a:lnTo>
                <a:lnTo>
                  <a:pt x="198" y="1266"/>
                </a:lnTo>
                <a:lnTo>
                  <a:pt x="200" y="1284"/>
                </a:lnTo>
                <a:lnTo>
                  <a:pt x="202" y="1302"/>
                </a:lnTo>
                <a:lnTo>
                  <a:pt x="206" y="1320"/>
                </a:lnTo>
                <a:lnTo>
                  <a:pt x="218" y="1360"/>
                </a:lnTo>
                <a:lnTo>
                  <a:pt x="218" y="1360"/>
                </a:lnTo>
                <a:lnTo>
                  <a:pt x="206" y="1428"/>
                </a:lnTo>
                <a:lnTo>
                  <a:pt x="196" y="1494"/>
                </a:lnTo>
                <a:lnTo>
                  <a:pt x="186" y="1562"/>
                </a:lnTo>
                <a:lnTo>
                  <a:pt x="174" y="1630"/>
                </a:lnTo>
                <a:lnTo>
                  <a:pt x="174" y="1630"/>
                </a:lnTo>
                <a:lnTo>
                  <a:pt x="174" y="1664"/>
                </a:lnTo>
                <a:lnTo>
                  <a:pt x="176" y="1696"/>
                </a:lnTo>
                <a:lnTo>
                  <a:pt x="180" y="1726"/>
                </a:lnTo>
                <a:lnTo>
                  <a:pt x="186" y="1758"/>
                </a:lnTo>
                <a:lnTo>
                  <a:pt x="192" y="1788"/>
                </a:lnTo>
                <a:lnTo>
                  <a:pt x="200" y="1818"/>
                </a:lnTo>
                <a:lnTo>
                  <a:pt x="220" y="1876"/>
                </a:lnTo>
                <a:lnTo>
                  <a:pt x="220" y="1876"/>
                </a:lnTo>
                <a:lnTo>
                  <a:pt x="162" y="2110"/>
                </a:lnTo>
                <a:lnTo>
                  <a:pt x="162" y="2110"/>
                </a:lnTo>
                <a:lnTo>
                  <a:pt x="162" y="2110"/>
                </a:lnTo>
                <a:lnTo>
                  <a:pt x="3496" y="2110"/>
                </a:lnTo>
                <a:lnTo>
                  <a:pt x="3496" y="2110"/>
                </a:lnTo>
                <a:lnTo>
                  <a:pt x="3514" y="2092"/>
                </a:lnTo>
                <a:lnTo>
                  <a:pt x="3532" y="2072"/>
                </a:lnTo>
                <a:lnTo>
                  <a:pt x="3546" y="2052"/>
                </a:lnTo>
                <a:lnTo>
                  <a:pt x="3560" y="2030"/>
                </a:lnTo>
                <a:lnTo>
                  <a:pt x="3572" y="2008"/>
                </a:lnTo>
                <a:lnTo>
                  <a:pt x="3582" y="1984"/>
                </a:lnTo>
                <a:lnTo>
                  <a:pt x="3590" y="1962"/>
                </a:lnTo>
                <a:lnTo>
                  <a:pt x="3596" y="1938"/>
                </a:lnTo>
                <a:lnTo>
                  <a:pt x="3600" y="1914"/>
                </a:lnTo>
                <a:lnTo>
                  <a:pt x="3604" y="1888"/>
                </a:lnTo>
                <a:lnTo>
                  <a:pt x="3604" y="1864"/>
                </a:lnTo>
                <a:lnTo>
                  <a:pt x="3602" y="1840"/>
                </a:lnTo>
                <a:lnTo>
                  <a:pt x="3600" y="1814"/>
                </a:lnTo>
                <a:lnTo>
                  <a:pt x="3594" y="1790"/>
                </a:lnTo>
                <a:lnTo>
                  <a:pt x="3588" y="1766"/>
                </a:lnTo>
                <a:lnTo>
                  <a:pt x="3578" y="1742"/>
                </a:lnTo>
                <a:lnTo>
                  <a:pt x="3578" y="1742"/>
                </a:ln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0" name=""/>
          <p:cNvSpPr/>
          <p:nvPr/>
        </p:nvSpPr>
        <p:spPr>
          <a:xfrm>
            <a:off x="572400" y="5072400"/>
            <a:ext cx="864000" cy="1144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1" name=""/>
          <p:cNvSpPr/>
          <p:nvPr/>
        </p:nvSpPr>
        <p:spPr>
          <a:xfrm>
            <a:off x="1571400" y="5216400"/>
            <a:ext cx="324000" cy="43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2" name=""/>
          <p:cNvSpPr/>
          <p:nvPr/>
        </p:nvSpPr>
        <p:spPr>
          <a:xfrm>
            <a:off x="1717200" y="5648400"/>
            <a:ext cx="729000" cy="97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5" name=""/>
          <p:cNvSpPr/>
          <p:nvPr/>
        </p:nvSpPr>
        <p:spPr>
          <a:xfrm>
            <a:off x="5000400" y="4356000"/>
            <a:ext cx="405000" cy="52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6" name=""/>
          <p:cNvSpPr/>
          <p:nvPr/>
        </p:nvSpPr>
        <p:spPr>
          <a:xfrm>
            <a:off x="4028400" y="4168800"/>
            <a:ext cx="297000" cy="385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8" name=""/>
          <p:cNvGrpSpPr/>
          <p:nvPr/>
        </p:nvGrpSpPr>
        <p:grpSpPr>
          <a:xfrm rot="0">
            <a:off x="3320985" y="4643446"/>
            <a:ext cx="5537293" cy="1979384"/>
            <a:chOff x="2714612" y="4643446"/>
            <a:chExt cx="6143668" cy="1979384"/>
          </a:xfrm>
        </p:grpSpPr>
        <p:sp>
          <p:nvSpPr>
            <p:cNvPr id="69" name=""/>
            <p:cNvSpPr/>
            <p:nvPr/>
          </p:nvSpPr>
          <p:spPr>
            <a:xfrm>
              <a:off x="2714612" y="4643446"/>
              <a:ext cx="6143668" cy="1546983"/>
            </a:xfrm>
            <a:custGeom>
              <a:avLst/>
              <a:gdLst/>
              <a:cxnLst>
                <a:cxn ang="0">
                  <a:pos x="5078" y="528"/>
                </a:cxn>
                <a:cxn ang="0">
                  <a:pos x="5006" y="654"/>
                </a:cxn>
                <a:cxn ang="0">
                  <a:pos x="4814" y="1044"/>
                </a:cxn>
                <a:cxn ang="0">
                  <a:pos x="4732" y="1220"/>
                </a:cxn>
                <a:cxn ang="0">
                  <a:pos x="4604" y="1496"/>
                </a:cxn>
                <a:cxn ang="0">
                  <a:pos x="4516" y="1648"/>
                </a:cxn>
                <a:cxn ang="0">
                  <a:pos x="4448" y="1724"/>
                </a:cxn>
                <a:cxn ang="0">
                  <a:pos x="4388" y="1770"/>
                </a:cxn>
                <a:cxn ang="0">
                  <a:pos x="4318" y="1806"/>
                </a:cxn>
                <a:cxn ang="0">
                  <a:pos x="4236" y="1836"/>
                </a:cxn>
                <a:cxn ang="0">
                  <a:pos x="4172" y="1850"/>
                </a:cxn>
                <a:cxn ang="0">
                  <a:pos x="3912" y="1884"/>
                </a:cxn>
                <a:cxn ang="0">
                  <a:pos x="3452" y="1918"/>
                </a:cxn>
                <a:cxn ang="0">
                  <a:pos x="2896" y="1940"/>
                </a:cxn>
                <a:cxn ang="0">
                  <a:pos x="2316" y="1950"/>
                </a:cxn>
                <a:cxn ang="0">
                  <a:pos x="1780" y="1944"/>
                </a:cxn>
                <a:cxn ang="0">
                  <a:pos x="1548" y="1936"/>
                </a:cxn>
                <a:cxn ang="0">
                  <a:pos x="1352" y="1916"/>
                </a:cxn>
                <a:cxn ang="0">
                  <a:pos x="1188" y="1886"/>
                </a:cxn>
                <a:cxn ang="0">
                  <a:pos x="1050" y="1844"/>
                </a:cxn>
                <a:cxn ang="0">
                  <a:pos x="938" y="1794"/>
                </a:cxn>
                <a:cxn ang="0">
                  <a:pos x="848" y="1736"/>
                </a:cxn>
                <a:cxn ang="0">
                  <a:pos x="776" y="1670"/>
                </a:cxn>
                <a:cxn ang="0">
                  <a:pos x="718" y="1598"/>
                </a:cxn>
                <a:cxn ang="0">
                  <a:pos x="658" y="1492"/>
                </a:cxn>
                <a:cxn ang="0">
                  <a:pos x="590" y="1324"/>
                </a:cxn>
                <a:cxn ang="0">
                  <a:pos x="522" y="1152"/>
                </a:cxn>
                <a:cxn ang="0">
                  <a:pos x="390" y="868"/>
                </a:cxn>
                <a:cxn ang="0">
                  <a:pos x="162" y="424"/>
                </a:cxn>
                <a:cxn ang="0">
                  <a:pos x="22" y="172"/>
                </a:cxn>
                <a:cxn ang="0">
                  <a:pos x="4" y="118"/>
                </a:cxn>
                <a:cxn ang="0">
                  <a:pos x="2" y="62"/>
                </a:cxn>
                <a:cxn ang="0">
                  <a:pos x="14" y="28"/>
                </a:cxn>
                <a:cxn ang="0">
                  <a:pos x="36" y="10"/>
                </a:cxn>
                <a:cxn ang="0">
                  <a:pos x="70" y="0"/>
                </a:cxn>
                <a:cxn ang="0">
                  <a:pos x="122" y="2"/>
                </a:cxn>
                <a:cxn ang="0">
                  <a:pos x="190" y="20"/>
                </a:cxn>
                <a:cxn ang="0">
                  <a:pos x="372" y="68"/>
                </a:cxn>
                <a:cxn ang="0">
                  <a:pos x="882" y="184"/>
                </a:cxn>
                <a:cxn ang="0">
                  <a:pos x="1594" y="318"/>
                </a:cxn>
                <a:cxn ang="0">
                  <a:pos x="2128" y="398"/>
                </a:cxn>
                <a:cxn ang="0">
                  <a:pos x="2542" y="444"/>
                </a:cxn>
                <a:cxn ang="0">
                  <a:pos x="2952" y="476"/>
                </a:cxn>
                <a:cxn ang="0">
                  <a:pos x="3346" y="484"/>
                </a:cxn>
                <a:cxn ang="0">
                  <a:pos x="3710" y="468"/>
                </a:cxn>
                <a:cxn ang="0">
                  <a:pos x="4302" y="416"/>
                </a:cxn>
                <a:cxn ang="0">
                  <a:pos x="4712" y="392"/>
                </a:cxn>
                <a:cxn ang="0">
                  <a:pos x="4964" y="394"/>
                </a:cxn>
                <a:cxn ang="0">
                  <a:pos x="5040" y="406"/>
                </a:cxn>
                <a:cxn ang="0">
                  <a:pos x="5084" y="424"/>
                </a:cxn>
                <a:cxn ang="0">
                  <a:pos x="5104" y="452"/>
                </a:cxn>
                <a:cxn ang="0">
                  <a:pos x="5100" y="488"/>
                </a:cxn>
                <a:cxn ang="0">
                  <a:pos x="5086" y="516"/>
                </a:cxn>
              </a:cxnLst>
              <a:rect l="0" t="0" r="r" b="b"/>
              <a:pathLst>
                <a:path w="5104" h="1950">
                  <a:moveTo>
                    <a:pt x="5086" y="516"/>
                  </a:moveTo>
                  <a:lnTo>
                    <a:pt x="5086" y="516"/>
                  </a:lnTo>
                  <a:lnTo>
                    <a:pt x="5078" y="528"/>
                  </a:lnTo>
                  <a:lnTo>
                    <a:pt x="5064" y="550"/>
                  </a:lnTo>
                  <a:lnTo>
                    <a:pt x="5040" y="590"/>
                  </a:lnTo>
                  <a:lnTo>
                    <a:pt x="5006" y="654"/>
                  </a:lnTo>
                  <a:lnTo>
                    <a:pt x="4958" y="748"/>
                  </a:lnTo>
                  <a:lnTo>
                    <a:pt x="4894" y="876"/>
                  </a:lnTo>
                  <a:lnTo>
                    <a:pt x="4814" y="1044"/>
                  </a:lnTo>
                  <a:lnTo>
                    <a:pt x="4814" y="1044"/>
                  </a:lnTo>
                  <a:lnTo>
                    <a:pt x="4772" y="1134"/>
                  </a:lnTo>
                  <a:lnTo>
                    <a:pt x="4732" y="1220"/>
                  </a:lnTo>
                  <a:lnTo>
                    <a:pt x="4666" y="1370"/>
                  </a:lnTo>
                  <a:lnTo>
                    <a:pt x="4634" y="1436"/>
                  </a:lnTo>
                  <a:lnTo>
                    <a:pt x="4604" y="1496"/>
                  </a:lnTo>
                  <a:lnTo>
                    <a:pt x="4576" y="1552"/>
                  </a:lnTo>
                  <a:lnTo>
                    <a:pt x="4546" y="1602"/>
                  </a:lnTo>
                  <a:lnTo>
                    <a:pt x="4516" y="1648"/>
                  </a:lnTo>
                  <a:lnTo>
                    <a:pt x="4482" y="1688"/>
                  </a:lnTo>
                  <a:lnTo>
                    <a:pt x="4466" y="1706"/>
                  </a:lnTo>
                  <a:lnTo>
                    <a:pt x="4448" y="1724"/>
                  </a:lnTo>
                  <a:lnTo>
                    <a:pt x="4428" y="1740"/>
                  </a:lnTo>
                  <a:lnTo>
                    <a:pt x="4410" y="1756"/>
                  </a:lnTo>
                  <a:lnTo>
                    <a:pt x="4388" y="1770"/>
                  </a:lnTo>
                  <a:lnTo>
                    <a:pt x="4366" y="1784"/>
                  </a:lnTo>
                  <a:lnTo>
                    <a:pt x="4344" y="1796"/>
                  </a:lnTo>
                  <a:lnTo>
                    <a:pt x="4318" y="1806"/>
                  </a:lnTo>
                  <a:lnTo>
                    <a:pt x="4292" y="1818"/>
                  </a:lnTo>
                  <a:lnTo>
                    <a:pt x="4266" y="1826"/>
                  </a:lnTo>
                  <a:lnTo>
                    <a:pt x="4236" y="1836"/>
                  </a:lnTo>
                  <a:lnTo>
                    <a:pt x="4206" y="1844"/>
                  </a:lnTo>
                  <a:lnTo>
                    <a:pt x="4206" y="1844"/>
                  </a:lnTo>
                  <a:lnTo>
                    <a:pt x="4172" y="1850"/>
                  </a:lnTo>
                  <a:lnTo>
                    <a:pt x="4130" y="1858"/>
                  </a:lnTo>
                  <a:lnTo>
                    <a:pt x="4032" y="1872"/>
                  </a:lnTo>
                  <a:lnTo>
                    <a:pt x="3912" y="1884"/>
                  </a:lnTo>
                  <a:lnTo>
                    <a:pt x="3774" y="1896"/>
                  </a:lnTo>
                  <a:lnTo>
                    <a:pt x="3618" y="1908"/>
                  </a:lnTo>
                  <a:lnTo>
                    <a:pt x="3452" y="1918"/>
                  </a:lnTo>
                  <a:lnTo>
                    <a:pt x="3274" y="1926"/>
                  </a:lnTo>
                  <a:lnTo>
                    <a:pt x="3088" y="1934"/>
                  </a:lnTo>
                  <a:lnTo>
                    <a:pt x="2896" y="1940"/>
                  </a:lnTo>
                  <a:lnTo>
                    <a:pt x="2702" y="1944"/>
                  </a:lnTo>
                  <a:lnTo>
                    <a:pt x="2508" y="1948"/>
                  </a:lnTo>
                  <a:lnTo>
                    <a:pt x="2316" y="1950"/>
                  </a:lnTo>
                  <a:lnTo>
                    <a:pt x="2128" y="1950"/>
                  </a:lnTo>
                  <a:lnTo>
                    <a:pt x="1948" y="1948"/>
                  </a:lnTo>
                  <a:lnTo>
                    <a:pt x="1780" y="1944"/>
                  </a:lnTo>
                  <a:lnTo>
                    <a:pt x="1622" y="1940"/>
                  </a:lnTo>
                  <a:lnTo>
                    <a:pt x="1622" y="1940"/>
                  </a:lnTo>
                  <a:lnTo>
                    <a:pt x="1548" y="1936"/>
                  </a:lnTo>
                  <a:lnTo>
                    <a:pt x="1480" y="1930"/>
                  </a:lnTo>
                  <a:lnTo>
                    <a:pt x="1414" y="1924"/>
                  </a:lnTo>
                  <a:lnTo>
                    <a:pt x="1352" y="1916"/>
                  </a:lnTo>
                  <a:lnTo>
                    <a:pt x="1294" y="1908"/>
                  </a:lnTo>
                  <a:lnTo>
                    <a:pt x="1240" y="1898"/>
                  </a:lnTo>
                  <a:lnTo>
                    <a:pt x="1188" y="1886"/>
                  </a:lnTo>
                  <a:lnTo>
                    <a:pt x="1138" y="1874"/>
                  </a:lnTo>
                  <a:lnTo>
                    <a:pt x="1094" y="1860"/>
                  </a:lnTo>
                  <a:lnTo>
                    <a:pt x="1050" y="1844"/>
                  </a:lnTo>
                  <a:lnTo>
                    <a:pt x="1010" y="1828"/>
                  </a:lnTo>
                  <a:lnTo>
                    <a:pt x="974" y="1812"/>
                  </a:lnTo>
                  <a:lnTo>
                    <a:pt x="938" y="1794"/>
                  </a:lnTo>
                  <a:lnTo>
                    <a:pt x="906" y="1776"/>
                  </a:lnTo>
                  <a:lnTo>
                    <a:pt x="876" y="1756"/>
                  </a:lnTo>
                  <a:lnTo>
                    <a:pt x="848" y="1736"/>
                  </a:lnTo>
                  <a:lnTo>
                    <a:pt x="822" y="1714"/>
                  </a:lnTo>
                  <a:lnTo>
                    <a:pt x="798" y="1692"/>
                  </a:lnTo>
                  <a:lnTo>
                    <a:pt x="776" y="1670"/>
                  </a:lnTo>
                  <a:lnTo>
                    <a:pt x="754" y="1646"/>
                  </a:lnTo>
                  <a:lnTo>
                    <a:pt x="736" y="1622"/>
                  </a:lnTo>
                  <a:lnTo>
                    <a:pt x="718" y="1598"/>
                  </a:lnTo>
                  <a:lnTo>
                    <a:pt x="700" y="1572"/>
                  </a:lnTo>
                  <a:lnTo>
                    <a:pt x="686" y="1546"/>
                  </a:lnTo>
                  <a:lnTo>
                    <a:pt x="658" y="1492"/>
                  </a:lnTo>
                  <a:lnTo>
                    <a:pt x="634" y="1438"/>
                  </a:lnTo>
                  <a:lnTo>
                    <a:pt x="612" y="1380"/>
                  </a:lnTo>
                  <a:lnTo>
                    <a:pt x="590" y="1324"/>
                  </a:lnTo>
                  <a:lnTo>
                    <a:pt x="590" y="1324"/>
                  </a:lnTo>
                  <a:lnTo>
                    <a:pt x="558" y="1240"/>
                  </a:lnTo>
                  <a:lnTo>
                    <a:pt x="522" y="1152"/>
                  </a:lnTo>
                  <a:lnTo>
                    <a:pt x="482" y="1060"/>
                  </a:lnTo>
                  <a:lnTo>
                    <a:pt x="438" y="964"/>
                  </a:lnTo>
                  <a:lnTo>
                    <a:pt x="390" y="868"/>
                  </a:lnTo>
                  <a:lnTo>
                    <a:pt x="344" y="772"/>
                  </a:lnTo>
                  <a:lnTo>
                    <a:pt x="250" y="588"/>
                  </a:lnTo>
                  <a:lnTo>
                    <a:pt x="162" y="424"/>
                  </a:lnTo>
                  <a:lnTo>
                    <a:pt x="90" y="29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18" y="162"/>
                  </a:lnTo>
                  <a:lnTo>
                    <a:pt x="8" y="136"/>
                  </a:lnTo>
                  <a:lnTo>
                    <a:pt x="4" y="118"/>
                  </a:lnTo>
                  <a:lnTo>
                    <a:pt x="2" y="100"/>
                  </a:lnTo>
                  <a:lnTo>
                    <a:pt x="0" y="82"/>
                  </a:lnTo>
                  <a:lnTo>
                    <a:pt x="2" y="62"/>
                  </a:lnTo>
                  <a:lnTo>
                    <a:pt x="6" y="44"/>
                  </a:lnTo>
                  <a:lnTo>
                    <a:pt x="10" y="36"/>
                  </a:lnTo>
                  <a:lnTo>
                    <a:pt x="14" y="28"/>
                  </a:lnTo>
                  <a:lnTo>
                    <a:pt x="20" y="22"/>
                  </a:lnTo>
                  <a:lnTo>
                    <a:pt x="26" y="16"/>
                  </a:lnTo>
                  <a:lnTo>
                    <a:pt x="36" y="10"/>
                  </a:lnTo>
                  <a:lnTo>
                    <a:pt x="46" y="6"/>
                  </a:lnTo>
                  <a:lnTo>
                    <a:pt x="58" y="2"/>
                  </a:lnTo>
                  <a:lnTo>
                    <a:pt x="70" y="0"/>
                  </a:lnTo>
                  <a:lnTo>
                    <a:pt x="86" y="0"/>
                  </a:lnTo>
                  <a:lnTo>
                    <a:pt x="102" y="0"/>
                  </a:lnTo>
                  <a:lnTo>
                    <a:pt x="122" y="2"/>
                  </a:lnTo>
                  <a:lnTo>
                    <a:pt x="142" y="6"/>
                  </a:lnTo>
                  <a:lnTo>
                    <a:pt x="164" y="12"/>
                  </a:lnTo>
                  <a:lnTo>
                    <a:pt x="190" y="20"/>
                  </a:lnTo>
                  <a:lnTo>
                    <a:pt x="190" y="20"/>
                  </a:lnTo>
                  <a:lnTo>
                    <a:pt x="262" y="40"/>
                  </a:lnTo>
                  <a:lnTo>
                    <a:pt x="372" y="68"/>
                  </a:lnTo>
                  <a:lnTo>
                    <a:pt x="514" y="104"/>
                  </a:lnTo>
                  <a:lnTo>
                    <a:pt x="684" y="142"/>
                  </a:lnTo>
                  <a:lnTo>
                    <a:pt x="882" y="184"/>
                  </a:lnTo>
                  <a:lnTo>
                    <a:pt x="1102" y="230"/>
                  </a:lnTo>
                  <a:lnTo>
                    <a:pt x="1340" y="274"/>
                  </a:lnTo>
                  <a:lnTo>
                    <a:pt x="1594" y="318"/>
                  </a:lnTo>
                  <a:lnTo>
                    <a:pt x="1858" y="360"/>
                  </a:lnTo>
                  <a:lnTo>
                    <a:pt x="1992" y="380"/>
                  </a:lnTo>
                  <a:lnTo>
                    <a:pt x="2128" y="398"/>
                  </a:lnTo>
                  <a:lnTo>
                    <a:pt x="2266" y="416"/>
                  </a:lnTo>
                  <a:lnTo>
                    <a:pt x="2404" y="430"/>
                  </a:lnTo>
                  <a:lnTo>
                    <a:pt x="2542" y="444"/>
                  </a:lnTo>
                  <a:lnTo>
                    <a:pt x="2680" y="458"/>
                  </a:lnTo>
                  <a:lnTo>
                    <a:pt x="2816" y="468"/>
                  </a:lnTo>
                  <a:lnTo>
                    <a:pt x="2952" y="476"/>
                  </a:lnTo>
                  <a:lnTo>
                    <a:pt x="3086" y="480"/>
                  </a:lnTo>
                  <a:lnTo>
                    <a:pt x="3216" y="484"/>
                  </a:lnTo>
                  <a:lnTo>
                    <a:pt x="3346" y="484"/>
                  </a:lnTo>
                  <a:lnTo>
                    <a:pt x="3470" y="482"/>
                  </a:lnTo>
                  <a:lnTo>
                    <a:pt x="3592" y="476"/>
                  </a:lnTo>
                  <a:lnTo>
                    <a:pt x="3710" y="468"/>
                  </a:lnTo>
                  <a:lnTo>
                    <a:pt x="3710" y="468"/>
                  </a:lnTo>
                  <a:lnTo>
                    <a:pt x="4126" y="430"/>
                  </a:lnTo>
                  <a:lnTo>
                    <a:pt x="4302" y="416"/>
                  </a:lnTo>
                  <a:lnTo>
                    <a:pt x="4458" y="406"/>
                  </a:lnTo>
                  <a:lnTo>
                    <a:pt x="4594" y="396"/>
                  </a:lnTo>
                  <a:lnTo>
                    <a:pt x="4712" y="392"/>
                  </a:lnTo>
                  <a:lnTo>
                    <a:pt x="4812" y="388"/>
                  </a:lnTo>
                  <a:lnTo>
                    <a:pt x="4896" y="390"/>
                  </a:lnTo>
                  <a:lnTo>
                    <a:pt x="4964" y="394"/>
                  </a:lnTo>
                  <a:lnTo>
                    <a:pt x="4992" y="396"/>
                  </a:lnTo>
                  <a:lnTo>
                    <a:pt x="5018" y="400"/>
                  </a:lnTo>
                  <a:lnTo>
                    <a:pt x="5040" y="406"/>
                  </a:lnTo>
                  <a:lnTo>
                    <a:pt x="5058" y="410"/>
                  </a:lnTo>
                  <a:lnTo>
                    <a:pt x="5072" y="418"/>
                  </a:lnTo>
                  <a:lnTo>
                    <a:pt x="5084" y="424"/>
                  </a:lnTo>
                  <a:lnTo>
                    <a:pt x="5094" y="432"/>
                  </a:lnTo>
                  <a:lnTo>
                    <a:pt x="5100" y="442"/>
                  </a:lnTo>
                  <a:lnTo>
                    <a:pt x="5104" y="452"/>
                  </a:lnTo>
                  <a:lnTo>
                    <a:pt x="5104" y="462"/>
                  </a:lnTo>
                  <a:lnTo>
                    <a:pt x="5104" y="474"/>
                  </a:lnTo>
                  <a:lnTo>
                    <a:pt x="5100" y="488"/>
                  </a:lnTo>
                  <a:lnTo>
                    <a:pt x="5094" y="500"/>
                  </a:lnTo>
                  <a:lnTo>
                    <a:pt x="5086" y="516"/>
                  </a:lnTo>
                  <a:lnTo>
                    <a:pt x="5086" y="516"/>
                  </a:ln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0" name=""/>
            <p:cNvSpPr/>
            <p:nvPr/>
          </p:nvSpPr>
          <p:spPr>
            <a:xfrm>
              <a:off x="3643306" y="5770799"/>
              <a:ext cx="531527" cy="852031"/>
            </a:xfrm>
            <a:custGeom>
              <a:avLst/>
              <a:gdLst/>
              <a:cxnLst>
                <a:cxn ang="0">
                  <a:pos x="670" y="434"/>
                </a:cxn>
                <a:cxn ang="0">
                  <a:pos x="620" y="518"/>
                </a:cxn>
                <a:cxn ang="0">
                  <a:pos x="558" y="634"/>
                </a:cxn>
                <a:cxn ang="0">
                  <a:pos x="514" y="732"/>
                </a:cxn>
                <a:cxn ang="0">
                  <a:pos x="494" y="796"/>
                </a:cxn>
                <a:cxn ang="0">
                  <a:pos x="486" y="826"/>
                </a:cxn>
                <a:cxn ang="0">
                  <a:pos x="472" y="880"/>
                </a:cxn>
                <a:cxn ang="0">
                  <a:pos x="454" y="928"/>
                </a:cxn>
                <a:cxn ang="0">
                  <a:pos x="432" y="970"/>
                </a:cxn>
                <a:cxn ang="0">
                  <a:pos x="406" y="1006"/>
                </a:cxn>
                <a:cxn ang="0">
                  <a:pos x="376" y="1036"/>
                </a:cxn>
                <a:cxn ang="0">
                  <a:pos x="344" y="1056"/>
                </a:cxn>
                <a:cxn ang="0">
                  <a:pos x="308" y="1068"/>
                </a:cxn>
                <a:cxn ang="0">
                  <a:pos x="270" y="1074"/>
                </a:cxn>
                <a:cxn ang="0">
                  <a:pos x="252" y="1072"/>
                </a:cxn>
                <a:cxn ang="0">
                  <a:pos x="218" y="1066"/>
                </a:cxn>
                <a:cxn ang="0">
                  <a:pos x="192" y="1050"/>
                </a:cxn>
                <a:cxn ang="0">
                  <a:pos x="172" y="1024"/>
                </a:cxn>
                <a:cxn ang="0">
                  <a:pos x="158" y="984"/>
                </a:cxn>
                <a:cxn ang="0">
                  <a:pos x="152" y="930"/>
                </a:cxn>
                <a:cxn ang="0">
                  <a:pos x="152" y="860"/>
                </a:cxn>
                <a:cxn ang="0">
                  <a:pos x="160" y="772"/>
                </a:cxn>
                <a:cxn ang="0">
                  <a:pos x="166" y="722"/>
                </a:cxn>
                <a:cxn ang="0">
                  <a:pos x="170" y="670"/>
                </a:cxn>
                <a:cxn ang="0">
                  <a:pos x="168" y="622"/>
                </a:cxn>
                <a:cxn ang="0">
                  <a:pos x="162" y="578"/>
                </a:cxn>
                <a:cxn ang="0">
                  <a:pos x="136" y="500"/>
                </a:cxn>
                <a:cxn ang="0">
                  <a:pos x="102" y="428"/>
                </a:cxn>
                <a:cxn ang="0">
                  <a:pos x="46" y="328"/>
                </a:cxn>
                <a:cxn ang="0">
                  <a:pos x="16" y="260"/>
                </a:cxn>
                <a:cxn ang="0">
                  <a:pos x="2" y="204"/>
                </a:cxn>
                <a:cxn ang="0">
                  <a:pos x="0" y="164"/>
                </a:cxn>
                <a:cxn ang="0">
                  <a:pos x="2" y="120"/>
                </a:cxn>
                <a:cxn ang="0">
                  <a:pos x="6" y="98"/>
                </a:cxn>
                <a:cxn ang="0">
                  <a:pos x="18" y="58"/>
                </a:cxn>
                <a:cxn ang="0">
                  <a:pos x="36" y="28"/>
                </a:cxn>
                <a:cxn ang="0">
                  <a:pos x="58" y="10"/>
                </a:cxn>
                <a:cxn ang="0">
                  <a:pos x="84" y="0"/>
                </a:cxn>
                <a:cxn ang="0">
                  <a:pos x="112" y="0"/>
                </a:cxn>
                <a:cxn ang="0">
                  <a:pos x="144" y="6"/>
                </a:cxn>
                <a:cxn ang="0">
                  <a:pos x="178" y="20"/>
                </a:cxn>
                <a:cxn ang="0">
                  <a:pos x="246" y="60"/>
                </a:cxn>
                <a:cxn ang="0">
                  <a:pos x="310" y="112"/>
                </a:cxn>
                <a:cxn ang="0">
                  <a:pos x="366" y="168"/>
                </a:cxn>
                <a:cxn ang="0">
                  <a:pos x="408" y="220"/>
                </a:cxn>
                <a:cxn ang="0">
                  <a:pos x="422" y="242"/>
                </a:cxn>
                <a:cxn ang="0">
                  <a:pos x="464" y="318"/>
                </a:cxn>
                <a:cxn ang="0">
                  <a:pos x="500" y="368"/>
                </a:cxn>
                <a:cxn ang="0">
                  <a:pos x="528" y="396"/>
                </a:cxn>
                <a:cxn ang="0">
                  <a:pos x="560" y="416"/>
                </a:cxn>
                <a:cxn ang="0">
                  <a:pos x="598" y="430"/>
                </a:cxn>
                <a:cxn ang="0">
                  <a:pos x="644" y="436"/>
                </a:cxn>
                <a:cxn ang="0">
                  <a:pos x="670" y="434"/>
                </a:cxn>
              </a:cxnLst>
              <a:rect l="0" t="0" r="r" b="b"/>
              <a:pathLst>
                <a:path w="670" h="1074">
                  <a:moveTo>
                    <a:pt x="670" y="434"/>
                  </a:moveTo>
                  <a:lnTo>
                    <a:pt x="670" y="434"/>
                  </a:lnTo>
                  <a:lnTo>
                    <a:pt x="646" y="474"/>
                  </a:lnTo>
                  <a:lnTo>
                    <a:pt x="620" y="518"/>
                  </a:lnTo>
                  <a:lnTo>
                    <a:pt x="590" y="572"/>
                  </a:lnTo>
                  <a:lnTo>
                    <a:pt x="558" y="634"/>
                  </a:lnTo>
                  <a:lnTo>
                    <a:pt x="528" y="700"/>
                  </a:lnTo>
                  <a:lnTo>
                    <a:pt x="514" y="732"/>
                  </a:lnTo>
                  <a:lnTo>
                    <a:pt x="504" y="764"/>
                  </a:lnTo>
                  <a:lnTo>
                    <a:pt x="494" y="796"/>
                  </a:lnTo>
                  <a:lnTo>
                    <a:pt x="486" y="826"/>
                  </a:lnTo>
                  <a:lnTo>
                    <a:pt x="486" y="826"/>
                  </a:lnTo>
                  <a:lnTo>
                    <a:pt x="480" y="854"/>
                  </a:lnTo>
                  <a:lnTo>
                    <a:pt x="472" y="880"/>
                  </a:lnTo>
                  <a:lnTo>
                    <a:pt x="464" y="904"/>
                  </a:lnTo>
                  <a:lnTo>
                    <a:pt x="454" y="928"/>
                  </a:lnTo>
                  <a:lnTo>
                    <a:pt x="442" y="950"/>
                  </a:lnTo>
                  <a:lnTo>
                    <a:pt x="432" y="970"/>
                  </a:lnTo>
                  <a:lnTo>
                    <a:pt x="418" y="990"/>
                  </a:lnTo>
                  <a:lnTo>
                    <a:pt x="406" y="1006"/>
                  </a:lnTo>
                  <a:lnTo>
                    <a:pt x="390" y="1022"/>
                  </a:lnTo>
                  <a:lnTo>
                    <a:pt x="376" y="1036"/>
                  </a:lnTo>
                  <a:lnTo>
                    <a:pt x="360" y="1046"/>
                  </a:lnTo>
                  <a:lnTo>
                    <a:pt x="344" y="1056"/>
                  </a:lnTo>
                  <a:lnTo>
                    <a:pt x="326" y="1064"/>
                  </a:lnTo>
                  <a:lnTo>
                    <a:pt x="308" y="1068"/>
                  </a:lnTo>
                  <a:lnTo>
                    <a:pt x="290" y="1072"/>
                  </a:lnTo>
                  <a:lnTo>
                    <a:pt x="270" y="1074"/>
                  </a:lnTo>
                  <a:lnTo>
                    <a:pt x="270" y="1074"/>
                  </a:lnTo>
                  <a:lnTo>
                    <a:pt x="252" y="1072"/>
                  </a:lnTo>
                  <a:lnTo>
                    <a:pt x="234" y="1070"/>
                  </a:lnTo>
                  <a:lnTo>
                    <a:pt x="218" y="1066"/>
                  </a:lnTo>
                  <a:lnTo>
                    <a:pt x="204" y="1058"/>
                  </a:lnTo>
                  <a:lnTo>
                    <a:pt x="192" y="1050"/>
                  </a:lnTo>
                  <a:lnTo>
                    <a:pt x="180" y="1038"/>
                  </a:lnTo>
                  <a:lnTo>
                    <a:pt x="172" y="1024"/>
                  </a:lnTo>
                  <a:lnTo>
                    <a:pt x="164" y="1006"/>
                  </a:lnTo>
                  <a:lnTo>
                    <a:pt x="158" y="984"/>
                  </a:lnTo>
                  <a:lnTo>
                    <a:pt x="154" y="960"/>
                  </a:lnTo>
                  <a:lnTo>
                    <a:pt x="152" y="930"/>
                  </a:lnTo>
                  <a:lnTo>
                    <a:pt x="150" y="898"/>
                  </a:lnTo>
                  <a:lnTo>
                    <a:pt x="152" y="860"/>
                  </a:lnTo>
                  <a:lnTo>
                    <a:pt x="154" y="820"/>
                  </a:lnTo>
                  <a:lnTo>
                    <a:pt x="160" y="772"/>
                  </a:lnTo>
                  <a:lnTo>
                    <a:pt x="166" y="722"/>
                  </a:lnTo>
                  <a:lnTo>
                    <a:pt x="166" y="722"/>
                  </a:lnTo>
                  <a:lnTo>
                    <a:pt x="168" y="694"/>
                  </a:lnTo>
                  <a:lnTo>
                    <a:pt x="170" y="670"/>
                  </a:lnTo>
                  <a:lnTo>
                    <a:pt x="170" y="646"/>
                  </a:lnTo>
                  <a:lnTo>
                    <a:pt x="168" y="622"/>
                  </a:lnTo>
                  <a:lnTo>
                    <a:pt x="166" y="600"/>
                  </a:lnTo>
                  <a:lnTo>
                    <a:pt x="162" y="578"/>
                  </a:lnTo>
                  <a:lnTo>
                    <a:pt x="152" y="538"/>
                  </a:lnTo>
                  <a:lnTo>
                    <a:pt x="136" y="500"/>
                  </a:lnTo>
                  <a:lnTo>
                    <a:pt x="120" y="462"/>
                  </a:lnTo>
                  <a:lnTo>
                    <a:pt x="102" y="428"/>
                  </a:lnTo>
                  <a:lnTo>
                    <a:pt x="84" y="394"/>
                  </a:lnTo>
                  <a:lnTo>
                    <a:pt x="46" y="328"/>
                  </a:lnTo>
                  <a:lnTo>
                    <a:pt x="30" y="294"/>
                  </a:lnTo>
                  <a:lnTo>
                    <a:pt x="16" y="260"/>
                  </a:lnTo>
                  <a:lnTo>
                    <a:pt x="6" y="222"/>
                  </a:lnTo>
                  <a:lnTo>
                    <a:pt x="2" y="204"/>
                  </a:lnTo>
                  <a:lnTo>
                    <a:pt x="0" y="184"/>
                  </a:lnTo>
                  <a:lnTo>
                    <a:pt x="0" y="164"/>
                  </a:lnTo>
                  <a:lnTo>
                    <a:pt x="0" y="142"/>
                  </a:lnTo>
                  <a:lnTo>
                    <a:pt x="2" y="120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12" y="76"/>
                  </a:lnTo>
                  <a:lnTo>
                    <a:pt x="18" y="58"/>
                  </a:lnTo>
                  <a:lnTo>
                    <a:pt x="26" y="42"/>
                  </a:lnTo>
                  <a:lnTo>
                    <a:pt x="36" y="28"/>
                  </a:lnTo>
                  <a:lnTo>
                    <a:pt x="46" y="18"/>
                  </a:lnTo>
                  <a:lnTo>
                    <a:pt x="58" y="10"/>
                  </a:lnTo>
                  <a:lnTo>
                    <a:pt x="70" y="4"/>
                  </a:lnTo>
                  <a:lnTo>
                    <a:pt x="84" y="0"/>
                  </a:lnTo>
                  <a:lnTo>
                    <a:pt x="98" y="0"/>
                  </a:lnTo>
                  <a:lnTo>
                    <a:pt x="112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8" y="20"/>
                  </a:lnTo>
                  <a:lnTo>
                    <a:pt x="212" y="38"/>
                  </a:lnTo>
                  <a:lnTo>
                    <a:pt x="246" y="60"/>
                  </a:lnTo>
                  <a:lnTo>
                    <a:pt x="278" y="84"/>
                  </a:lnTo>
                  <a:lnTo>
                    <a:pt x="310" y="112"/>
                  </a:lnTo>
                  <a:lnTo>
                    <a:pt x="340" y="140"/>
                  </a:lnTo>
                  <a:lnTo>
                    <a:pt x="366" y="168"/>
                  </a:lnTo>
                  <a:lnTo>
                    <a:pt x="390" y="196"/>
                  </a:lnTo>
                  <a:lnTo>
                    <a:pt x="408" y="220"/>
                  </a:lnTo>
                  <a:lnTo>
                    <a:pt x="422" y="242"/>
                  </a:lnTo>
                  <a:lnTo>
                    <a:pt x="422" y="242"/>
                  </a:lnTo>
                  <a:lnTo>
                    <a:pt x="442" y="280"/>
                  </a:lnTo>
                  <a:lnTo>
                    <a:pt x="464" y="318"/>
                  </a:lnTo>
                  <a:lnTo>
                    <a:pt x="488" y="352"/>
                  </a:lnTo>
                  <a:lnTo>
                    <a:pt x="500" y="368"/>
                  </a:lnTo>
                  <a:lnTo>
                    <a:pt x="514" y="382"/>
                  </a:lnTo>
                  <a:lnTo>
                    <a:pt x="528" y="396"/>
                  </a:lnTo>
                  <a:lnTo>
                    <a:pt x="544" y="408"/>
                  </a:lnTo>
                  <a:lnTo>
                    <a:pt x="560" y="416"/>
                  </a:lnTo>
                  <a:lnTo>
                    <a:pt x="578" y="424"/>
                  </a:lnTo>
                  <a:lnTo>
                    <a:pt x="598" y="430"/>
                  </a:lnTo>
                  <a:lnTo>
                    <a:pt x="620" y="434"/>
                  </a:lnTo>
                  <a:lnTo>
                    <a:pt x="644" y="436"/>
                  </a:lnTo>
                  <a:lnTo>
                    <a:pt x="670" y="434"/>
                  </a:lnTo>
                  <a:lnTo>
                    <a:pt x="67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1" name=""/>
            <p:cNvSpPr/>
            <p:nvPr/>
          </p:nvSpPr>
          <p:spPr>
            <a:xfrm>
              <a:off x="7625292" y="5755208"/>
              <a:ext cx="531527" cy="852031"/>
            </a:xfrm>
            <a:custGeom>
              <a:avLst/>
              <a:gdLst/>
              <a:cxnLst>
                <a:cxn ang="0">
                  <a:pos x="0" y="434"/>
                </a:cxn>
                <a:cxn ang="0">
                  <a:pos x="50" y="518"/>
                </a:cxn>
                <a:cxn ang="0">
                  <a:pos x="112" y="634"/>
                </a:cxn>
                <a:cxn ang="0">
                  <a:pos x="154" y="732"/>
                </a:cxn>
                <a:cxn ang="0">
                  <a:pos x="176" y="796"/>
                </a:cxn>
                <a:cxn ang="0">
                  <a:pos x="184" y="826"/>
                </a:cxn>
                <a:cxn ang="0">
                  <a:pos x="198" y="880"/>
                </a:cxn>
                <a:cxn ang="0">
                  <a:pos x="216" y="928"/>
                </a:cxn>
                <a:cxn ang="0">
                  <a:pos x="238" y="970"/>
                </a:cxn>
                <a:cxn ang="0">
                  <a:pos x="264" y="1006"/>
                </a:cxn>
                <a:cxn ang="0">
                  <a:pos x="294" y="1036"/>
                </a:cxn>
                <a:cxn ang="0">
                  <a:pos x="326" y="1056"/>
                </a:cxn>
                <a:cxn ang="0">
                  <a:pos x="362" y="1068"/>
                </a:cxn>
                <a:cxn ang="0">
                  <a:pos x="400" y="1074"/>
                </a:cxn>
                <a:cxn ang="0">
                  <a:pos x="418" y="1072"/>
                </a:cxn>
                <a:cxn ang="0">
                  <a:pos x="452" y="1066"/>
                </a:cxn>
                <a:cxn ang="0">
                  <a:pos x="478" y="1050"/>
                </a:cxn>
                <a:cxn ang="0">
                  <a:pos x="498" y="1024"/>
                </a:cxn>
                <a:cxn ang="0">
                  <a:pos x="512" y="984"/>
                </a:cxn>
                <a:cxn ang="0">
                  <a:pos x="518" y="930"/>
                </a:cxn>
                <a:cxn ang="0">
                  <a:pos x="518" y="860"/>
                </a:cxn>
                <a:cxn ang="0">
                  <a:pos x="510" y="772"/>
                </a:cxn>
                <a:cxn ang="0">
                  <a:pos x="504" y="722"/>
                </a:cxn>
                <a:cxn ang="0">
                  <a:pos x="500" y="670"/>
                </a:cxn>
                <a:cxn ang="0">
                  <a:pos x="502" y="622"/>
                </a:cxn>
                <a:cxn ang="0">
                  <a:pos x="508" y="578"/>
                </a:cxn>
                <a:cxn ang="0">
                  <a:pos x="532" y="500"/>
                </a:cxn>
                <a:cxn ang="0">
                  <a:pos x="568" y="428"/>
                </a:cxn>
                <a:cxn ang="0">
                  <a:pos x="624" y="328"/>
                </a:cxn>
                <a:cxn ang="0">
                  <a:pos x="654" y="260"/>
                </a:cxn>
                <a:cxn ang="0">
                  <a:pos x="666" y="204"/>
                </a:cxn>
                <a:cxn ang="0">
                  <a:pos x="670" y="164"/>
                </a:cxn>
                <a:cxn ang="0">
                  <a:pos x="668" y="120"/>
                </a:cxn>
                <a:cxn ang="0">
                  <a:pos x="664" y="98"/>
                </a:cxn>
                <a:cxn ang="0">
                  <a:pos x="652" y="58"/>
                </a:cxn>
                <a:cxn ang="0">
                  <a:pos x="634" y="28"/>
                </a:cxn>
                <a:cxn ang="0">
                  <a:pos x="612" y="10"/>
                </a:cxn>
                <a:cxn ang="0">
                  <a:pos x="586" y="0"/>
                </a:cxn>
                <a:cxn ang="0">
                  <a:pos x="558" y="0"/>
                </a:cxn>
                <a:cxn ang="0">
                  <a:pos x="526" y="6"/>
                </a:cxn>
                <a:cxn ang="0">
                  <a:pos x="492" y="20"/>
                </a:cxn>
                <a:cxn ang="0">
                  <a:pos x="424" y="60"/>
                </a:cxn>
                <a:cxn ang="0">
                  <a:pos x="360" y="112"/>
                </a:cxn>
                <a:cxn ang="0">
                  <a:pos x="302" y="168"/>
                </a:cxn>
                <a:cxn ang="0">
                  <a:pos x="262" y="220"/>
                </a:cxn>
                <a:cxn ang="0">
                  <a:pos x="248" y="242"/>
                </a:cxn>
                <a:cxn ang="0">
                  <a:pos x="206" y="318"/>
                </a:cxn>
                <a:cxn ang="0">
                  <a:pos x="170" y="368"/>
                </a:cxn>
                <a:cxn ang="0">
                  <a:pos x="142" y="396"/>
                </a:cxn>
                <a:cxn ang="0">
                  <a:pos x="110" y="416"/>
                </a:cxn>
                <a:cxn ang="0">
                  <a:pos x="72" y="430"/>
                </a:cxn>
                <a:cxn ang="0">
                  <a:pos x="26" y="436"/>
                </a:cxn>
                <a:cxn ang="0">
                  <a:pos x="0" y="434"/>
                </a:cxn>
              </a:cxnLst>
              <a:rect l="0" t="0" r="r" b="b"/>
              <a:pathLst>
                <a:path w="670" h="1074">
                  <a:moveTo>
                    <a:pt x="0" y="434"/>
                  </a:moveTo>
                  <a:lnTo>
                    <a:pt x="0" y="434"/>
                  </a:lnTo>
                  <a:lnTo>
                    <a:pt x="24" y="474"/>
                  </a:lnTo>
                  <a:lnTo>
                    <a:pt x="50" y="518"/>
                  </a:lnTo>
                  <a:lnTo>
                    <a:pt x="80" y="572"/>
                  </a:lnTo>
                  <a:lnTo>
                    <a:pt x="112" y="634"/>
                  </a:lnTo>
                  <a:lnTo>
                    <a:pt x="142" y="700"/>
                  </a:lnTo>
                  <a:lnTo>
                    <a:pt x="154" y="732"/>
                  </a:lnTo>
                  <a:lnTo>
                    <a:pt x="166" y="764"/>
                  </a:lnTo>
                  <a:lnTo>
                    <a:pt x="176" y="796"/>
                  </a:lnTo>
                  <a:lnTo>
                    <a:pt x="184" y="826"/>
                  </a:lnTo>
                  <a:lnTo>
                    <a:pt x="184" y="826"/>
                  </a:lnTo>
                  <a:lnTo>
                    <a:pt x="190" y="854"/>
                  </a:lnTo>
                  <a:lnTo>
                    <a:pt x="198" y="880"/>
                  </a:lnTo>
                  <a:lnTo>
                    <a:pt x="206" y="904"/>
                  </a:lnTo>
                  <a:lnTo>
                    <a:pt x="216" y="928"/>
                  </a:lnTo>
                  <a:lnTo>
                    <a:pt x="228" y="950"/>
                  </a:lnTo>
                  <a:lnTo>
                    <a:pt x="238" y="970"/>
                  </a:lnTo>
                  <a:lnTo>
                    <a:pt x="252" y="990"/>
                  </a:lnTo>
                  <a:lnTo>
                    <a:pt x="264" y="1006"/>
                  </a:lnTo>
                  <a:lnTo>
                    <a:pt x="280" y="1022"/>
                  </a:lnTo>
                  <a:lnTo>
                    <a:pt x="294" y="1036"/>
                  </a:lnTo>
                  <a:lnTo>
                    <a:pt x="310" y="1046"/>
                  </a:lnTo>
                  <a:lnTo>
                    <a:pt x="326" y="1056"/>
                  </a:lnTo>
                  <a:lnTo>
                    <a:pt x="344" y="1064"/>
                  </a:lnTo>
                  <a:lnTo>
                    <a:pt x="362" y="1068"/>
                  </a:lnTo>
                  <a:lnTo>
                    <a:pt x="380" y="1072"/>
                  </a:lnTo>
                  <a:lnTo>
                    <a:pt x="400" y="1074"/>
                  </a:lnTo>
                  <a:lnTo>
                    <a:pt x="400" y="1074"/>
                  </a:lnTo>
                  <a:lnTo>
                    <a:pt x="418" y="1072"/>
                  </a:lnTo>
                  <a:lnTo>
                    <a:pt x="436" y="1070"/>
                  </a:lnTo>
                  <a:lnTo>
                    <a:pt x="452" y="1066"/>
                  </a:lnTo>
                  <a:lnTo>
                    <a:pt x="466" y="1058"/>
                  </a:lnTo>
                  <a:lnTo>
                    <a:pt x="478" y="1050"/>
                  </a:lnTo>
                  <a:lnTo>
                    <a:pt x="488" y="1038"/>
                  </a:lnTo>
                  <a:lnTo>
                    <a:pt x="498" y="1024"/>
                  </a:lnTo>
                  <a:lnTo>
                    <a:pt x="506" y="1006"/>
                  </a:lnTo>
                  <a:lnTo>
                    <a:pt x="512" y="984"/>
                  </a:lnTo>
                  <a:lnTo>
                    <a:pt x="516" y="960"/>
                  </a:lnTo>
                  <a:lnTo>
                    <a:pt x="518" y="930"/>
                  </a:lnTo>
                  <a:lnTo>
                    <a:pt x="520" y="898"/>
                  </a:lnTo>
                  <a:lnTo>
                    <a:pt x="518" y="860"/>
                  </a:lnTo>
                  <a:lnTo>
                    <a:pt x="516" y="820"/>
                  </a:lnTo>
                  <a:lnTo>
                    <a:pt x="510" y="772"/>
                  </a:lnTo>
                  <a:lnTo>
                    <a:pt x="504" y="722"/>
                  </a:lnTo>
                  <a:lnTo>
                    <a:pt x="504" y="722"/>
                  </a:lnTo>
                  <a:lnTo>
                    <a:pt x="500" y="694"/>
                  </a:lnTo>
                  <a:lnTo>
                    <a:pt x="500" y="670"/>
                  </a:lnTo>
                  <a:lnTo>
                    <a:pt x="500" y="646"/>
                  </a:lnTo>
                  <a:lnTo>
                    <a:pt x="502" y="622"/>
                  </a:lnTo>
                  <a:lnTo>
                    <a:pt x="504" y="600"/>
                  </a:lnTo>
                  <a:lnTo>
                    <a:pt x="508" y="578"/>
                  </a:lnTo>
                  <a:lnTo>
                    <a:pt x="518" y="538"/>
                  </a:lnTo>
                  <a:lnTo>
                    <a:pt x="532" y="500"/>
                  </a:lnTo>
                  <a:lnTo>
                    <a:pt x="550" y="462"/>
                  </a:lnTo>
                  <a:lnTo>
                    <a:pt x="568" y="428"/>
                  </a:lnTo>
                  <a:lnTo>
                    <a:pt x="586" y="394"/>
                  </a:lnTo>
                  <a:lnTo>
                    <a:pt x="624" y="328"/>
                  </a:lnTo>
                  <a:lnTo>
                    <a:pt x="640" y="294"/>
                  </a:lnTo>
                  <a:lnTo>
                    <a:pt x="654" y="260"/>
                  </a:lnTo>
                  <a:lnTo>
                    <a:pt x="664" y="222"/>
                  </a:lnTo>
                  <a:lnTo>
                    <a:pt x="666" y="204"/>
                  </a:lnTo>
                  <a:lnTo>
                    <a:pt x="670" y="184"/>
                  </a:lnTo>
                  <a:lnTo>
                    <a:pt x="670" y="164"/>
                  </a:lnTo>
                  <a:lnTo>
                    <a:pt x="670" y="142"/>
                  </a:lnTo>
                  <a:lnTo>
                    <a:pt x="668" y="120"/>
                  </a:lnTo>
                  <a:lnTo>
                    <a:pt x="664" y="98"/>
                  </a:lnTo>
                  <a:lnTo>
                    <a:pt x="664" y="98"/>
                  </a:lnTo>
                  <a:lnTo>
                    <a:pt x="658" y="76"/>
                  </a:lnTo>
                  <a:lnTo>
                    <a:pt x="652" y="58"/>
                  </a:lnTo>
                  <a:lnTo>
                    <a:pt x="644" y="42"/>
                  </a:lnTo>
                  <a:lnTo>
                    <a:pt x="634" y="28"/>
                  </a:lnTo>
                  <a:lnTo>
                    <a:pt x="624" y="18"/>
                  </a:lnTo>
                  <a:lnTo>
                    <a:pt x="612" y="10"/>
                  </a:lnTo>
                  <a:lnTo>
                    <a:pt x="600" y="4"/>
                  </a:lnTo>
                  <a:lnTo>
                    <a:pt x="586" y="0"/>
                  </a:lnTo>
                  <a:lnTo>
                    <a:pt x="572" y="0"/>
                  </a:lnTo>
                  <a:lnTo>
                    <a:pt x="558" y="0"/>
                  </a:lnTo>
                  <a:lnTo>
                    <a:pt x="542" y="2"/>
                  </a:lnTo>
                  <a:lnTo>
                    <a:pt x="526" y="6"/>
                  </a:lnTo>
                  <a:lnTo>
                    <a:pt x="510" y="12"/>
                  </a:lnTo>
                  <a:lnTo>
                    <a:pt x="492" y="20"/>
                  </a:lnTo>
                  <a:lnTo>
                    <a:pt x="458" y="38"/>
                  </a:lnTo>
                  <a:lnTo>
                    <a:pt x="424" y="60"/>
                  </a:lnTo>
                  <a:lnTo>
                    <a:pt x="392" y="84"/>
                  </a:lnTo>
                  <a:lnTo>
                    <a:pt x="360" y="112"/>
                  </a:lnTo>
                  <a:lnTo>
                    <a:pt x="330" y="140"/>
                  </a:lnTo>
                  <a:lnTo>
                    <a:pt x="302" y="168"/>
                  </a:lnTo>
                  <a:lnTo>
                    <a:pt x="280" y="196"/>
                  </a:lnTo>
                  <a:lnTo>
                    <a:pt x="262" y="220"/>
                  </a:lnTo>
                  <a:lnTo>
                    <a:pt x="248" y="242"/>
                  </a:lnTo>
                  <a:lnTo>
                    <a:pt x="248" y="242"/>
                  </a:lnTo>
                  <a:lnTo>
                    <a:pt x="226" y="280"/>
                  </a:lnTo>
                  <a:lnTo>
                    <a:pt x="206" y="318"/>
                  </a:lnTo>
                  <a:lnTo>
                    <a:pt x="182" y="352"/>
                  </a:lnTo>
                  <a:lnTo>
                    <a:pt x="170" y="368"/>
                  </a:lnTo>
                  <a:lnTo>
                    <a:pt x="156" y="382"/>
                  </a:lnTo>
                  <a:lnTo>
                    <a:pt x="142" y="396"/>
                  </a:lnTo>
                  <a:lnTo>
                    <a:pt x="126" y="408"/>
                  </a:lnTo>
                  <a:lnTo>
                    <a:pt x="110" y="416"/>
                  </a:lnTo>
                  <a:lnTo>
                    <a:pt x="92" y="424"/>
                  </a:lnTo>
                  <a:lnTo>
                    <a:pt x="72" y="430"/>
                  </a:lnTo>
                  <a:lnTo>
                    <a:pt x="50" y="434"/>
                  </a:lnTo>
                  <a:lnTo>
                    <a:pt x="26" y="436"/>
                  </a:lnTo>
                  <a:lnTo>
                    <a:pt x="0" y="434"/>
                  </a:lnTo>
                  <a:lnTo>
                    <a:pt x="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500033" y="424543"/>
            <a:ext cx="7643866" cy="717736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pic" idx="1"/>
          </p:nvPr>
        </p:nvSpPr>
        <p:spPr>
          <a:xfrm>
            <a:off x="1285200" y="1141200"/>
            <a:ext cx="2629860" cy="3412800"/>
          </a:xfrm>
          <a:prstGeom prst="ellipse">
            <a:avLst/>
          </a:prstGeom>
        </p:spPr>
        <p:txBody>
          <a:bodyPr/>
          <a:lstStyle>
            <a:lvl1pPr marL="0" indent="0" algn="l">
              <a:buNone/>
              <a:defRPr kumimoji="0" sz="2000"/>
            </a:lvl1pPr>
            <a:lvl2pPr marL="457200" indent="0" algn="l">
              <a:buNone/>
              <a:defRPr kumimoji="0" sz="2800"/>
            </a:lvl2pPr>
            <a:lvl3pPr marL="914400" indent="0" algn="l">
              <a:buNone/>
              <a:defRPr kumimoji="0" sz="2400"/>
            </a:lvl3pPr>
            <a:lvl4pPr marL="1371600" indent="0" algn="l">
              <a:buNone/>
              <a:defRPr kumimoji="0" sz="2000"/>
            </a:lvl4pPr>
            <a:lvl5pPr marL="1828800" indent="0" algn="l">
              <a:buNone/>
              <a:defRPr kumimoji="0" sz="2000"/>
            </a:lvl5pPr>
            <a:lvl6pPr marL="2286000" indent="0" algn="l">
              <a:buNone/>
              <a:defRPr kumimoji="0" sz="2000"/>
            </a:lvl6pPr>
            <a:lvl7pPr marL="2743200" indent="0" algn="l">
              <a:buNone/>
              <a:defRPr kumimoji="0" sz="2000"/>
            </a:lvl7pPr>
            <a:lvl8pPr marL="3200400" indent="0" algn="l">
              <a:buNone/>
              <a:defRPr kumimoji="0" sz="2000"/>
            </a:lvl8pPr>
            <a:lvl9pPr marL="3657600" indent="0" algn="l">
              <a:buNone/>
              <a:defRPr kumimoji="0" sz="2000"/>
            </a:lvl9pPr>
          </a:lstStyle>
          <a:p>
            <a:pPr lvl="0">
              <a:defRPr lang="ko-KR" altLang="en-US"/>
            </a:pPr>
            <a:r>
              <a:rPr lang="ko-KR" altLang="en-US"/>
              <a:t>그림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body" sz="half" idx="2"/>
          </p:nvPr>
        </p:nvSpPr>
        <p:spPr>
          <a:xfrm>
            <a:off x="4321966" y="5143512"/>
            <a:ext cx="3679056" cy="804862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"/>
          <p:cNvSpPr/>
          <p:nvPr/>
        </p:nvSpPr>
        <p:spPr>
          <a:xfrm>
            <a:off x="282102" y="2532607"/>
            <a:ext cx="8576794" cy="1460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pic>
        <p:nvPicPr>
          <p:cNvPr id="11" name="" descr="강아지_고양이.png"/>
          <p:cNvPicPr/>
          <p:nvPr/>
        </p:nvPicPr>
        <p:blipFill rotWithShape="1">
          <a:blip r:embed="rId2"/>
          <a:srcRect/>
          <a:stretch>
            <a:fillRect/>
          </a:stretch>
        </p:blipFill>
        <p:spPr>
          <a:xfrm>
            <a:off x="483450" y="2642400"/>
            <a:ext cx="866400" cy="1299600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435428" y="2714620"/>
            <a:ext cx="8273141" cy="1140540"/>
          </a:xfrm>
        </p:spPr>
        <p:txBody>
          <a:bodyPr>
            <a:noAutofit/>
          </a:bodyPr>
          <a:lstStyle>
            <a:lvl1pPr algn="ctr">
              <a:defRPr sz="66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 flipV="1">
            <a:off x="285719" y="4825234"/>
            <a:ext cx="8572559" cy="1798650"/>
          </a:xfrm>
          <a:prstGeom prst="round2SameRect">
            <a:avLst>
              <a:gd name="adj1" fmla="val 8202"/>
              <a:gd name="adj2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1" name=""/>
          <p:cNvSpPr>
            <a:spLocks noGrp="1"/>
          </p:cNvSpPr>
          <p:nvPr>
            <p:ph type="body" sz="quarter" idx="14" hasCustomPrompt="1"/>
          </p:nvPr>
        </p:nvSpPr>
        <p:spPr>
          <a:xfrm>
            <a:off x="571471" y="714375"/>
            <a:ext cx="4571999" cy="3714750"/>
          </a:xfrm>
        </p:spPr>
        <p:txBody>
          <a:bodyPr/>
          <a:lstStyle>
            <a:lvl1pPr marL="947936" indent="-444000" rtl="0" eaLnBrk="1" latinLnBrk="1" hangingPunct="1">
              <a:lnSpc>
                <a:spcPct val="150000"/>
              </a:lnSpc>
              <a:spcBef>
                <a:spcPct val="20000"/>
              </a:spcBef>
              <a:spcAft>
                <a:spcPts val="0"/>
              </a:spcAft>
              <a:buClr>
                <a:schemeClr val="accent3"/>
              </a:buClr>
              <a:buSzPct val="150000"/>
              <a:buFont typeface="Wingdings"/>
              <a:buBlip>
                <a:blip r:embed="rId2"/>
              </a:buBlip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D8D7A7C4-C82A-4D21-9AB0-F0C5A1D3EF09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457199" y="5072074"/>
            <a:ext cx="8229599" cy="1143000"/>
          </a:xfrm>
        </p:spPr>
        <p:txBody>
          <a:bodyPr/>
          <a:lstStyle>
            <a:lvl1pPr>
              <a:defRPr sz="6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pic>
        <p:nvPicPr>
          <p:cNvPr id="13" name="" descr="강아지_고양이.png"/>
          <p:cNvPicPr/>
          <p:nvPr userDrawn="1"/>
        </p:nvPicPr>
        <p:blipFill rotWithShape="1">
          <a:blip r:embed="rId3"/>
          <a:srcRect/>
          <a:stretch>
            <a:fillRect/>
          </a:stretch>
        </p:blipFill>
        <p:spPr>
          <a:xfrm>
            <a:off x="5843435" y="256163"/>
            <a:ext cx="3300564" cy="4815910"/>
          </a:xfrm>
          <a:prstGeom prst="rect">
            <a:avLst/>
          </a:prstGeom>
        </p:spPr>
      </p:pic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orient="vert" idx="0"/>
          </p:nvPr>
        </p:nvSpPr>
        <p:spPr>
          <a:xfrm>
            <a:off x="7643833" y="274638"/>
            <a:ext cx="1042965" cy="5851525"/>
          </a:xfrm>
        </p:spPr>
        <p:txBody>
          <a:bodyPr vert="eaVert"/>
          <a:lstStyle>
            <a:lvl1pPr>
              <a:defRPr sz="4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7043758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1171C20B-2C1C-426D-8D8D-36224E994DCD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2624F441-F5B8-4219-BAAD-8BB8B893B00B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"/>
          <p:cNvSpPr/>
          <p:nvPr/>
        </p:nvSpPr>
        <p:spPr>
          <a:xfrm>
            <a:off x="0" y="1028568"/>
            <a:ext cx="9143999" cy="107157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500033" y="1071546"/>
            <a:ext cx="7772399" cy="957706"/>
          </a:xfrm>
        </p:spPr>
        <p:txBody>
          <a:bodyPr/>
          <a:lstStyle>
            <a:lvl1pPr algn="l">
              <a:defRPr sz="48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>
          <a:xfrm>
            <a:off x="500033" y="500042"/>
            <a:ext cx="6400799" cy="571504"/>
          </a:xfrm>
        </p:spPr>
        <p:txBody>
          <a:bodyPr anchor="ctr"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3" name=""/>
          <p:cNvSpPr>
            <a:spLocks noGrp="1"/>
          </p:cNvSpPr>
          <p:nvPr>
            <p:ph type="dt" sz="half" idx="2"/>
          </p:nvPr>
        </p:nvSpPr>
        <p:spPr>
          <a:xfrm>
            <a:off x="323849" y="6421461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313B6147-0044-496C-A75F-3269EA96B3B2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44" name=""/>
          <p:cNvSpPr>
            <a:spLocks noGrp="1"/>
          </p:cNvSpPr>
          <p:nvPr>
            <p:ph type="ftr" sz="quarter" idx="3"/>
          </p:nvPr>
        </p:nvSpPr>
        <p:spPr>
          <a:xfrm>
            <a:off x="3124199" y="6421461"/>
            <a:ext cx="2895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5" name=""/>
          <p:cNvSpPr>
            <a:spLocks noGrp="1"/>
          </p:cNvSpPr>
          <p:nvPr>
            <p:ph type="sldNum" sz="quarter" idx="4"/>
          </p:nvPr>
        </p:nvSpPr>
        <p:spPr>
          <a:xfrm>
            <a:off x="6667499" y="6421461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grpSp>
        <p:nvGrpSpPr>
          <p:cNvPr id="60" name=""/>
          <p:cNvGrpSpPr/>
          <p:nvPr/>
        </p:nvGrpSpPr>
        <p:grpSpPr>
          <a:xfrm rot="0">
            <a:off x="0" y="1085139"/>
            <a:ext cx="9143999" cy="5567661"/>
            <a:chOff x="0" y="1076086"/>
            <a:chExt cx="9144000" cy="5567661"/>
          </a:xfrm>
        </p:grpSpPr>
        <p:cxnSp>
          <p:nvCxnSpPr>
            <p:cNvPr id="19" name=""/>
            <p:cNvCxnSpPr/>
            <p:nvPr/>
          </p:nvCxnSpPr>
          <p:spPr>
            <a:xfrm flipV="1">
              <a:off x="3606707" y="2649795"/>
              <a:ext cx="5537292" cy="3454338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"/>
            <p:cNvSpPr/>
            <p:nvPr/>
          </p:nvSpPr>
          <p:spPr>
            <a:xfrm>
              <a:off x="0" y="2078947"/>
              <a:ext cx="3423600" cy="4564800"/>
            </a:xfrm>
            <a:custGeom>
              <a:avLst/>
              <a:gdLst/>
              <a:cxnLst>
                <a:cxn ang="0">
                  <a:pos x="1357" y="0"/>
                </a:cxn>
                <a:cxn ang="0">
                  <a:pos x="1179" y="19"/>
                </a:cxn>
                <a:cxn ang="0">
                  <a:pos x="1008" y="57"/>
                </a:cxn>
                <a:cxn ang="0">
                  <a:pos x="842" y="113"/>
                </a:cxn>
                <a:cxn ang="0">
                  <a:pos x="688" y="187"/>
                </a:cxn>
                <a:cxn ang="0">
                  <a:pos x="545" y="279"/>
                </a:cxn>
                <a:cxn ang="0">
                  <a:pos x="411" y="384"/>
                </a:cxn>
                <a:cxn ang="0">
                  <a:pos x="291" y="505"/>
                </a:cxn>
                <a:cxn ang="0">
                  <a:pos x="186" y="638"/>
                </a:cxn>
                <a:cxn ang="0">
                  <a:pos x="96" y="782"/>
                </a:cxn>
                <a:cxn ang="0">
                  <a:pos x="22" y="938"/>
                </a:cxn>
                <a:cxn ang="0">
                  <a:pos x="0" y="2023"/>
                </a:cxn>
                <a:cxn ang="0">
                  <a:pos x="69" y="2181"/>
                </a:cxn>
                <a:cxn ang="0">
                  <a:pos x="154" y="2330"/>
                </a:cxn>
                <a:cxn ang="0">
                  <a:pos x="255" y="2467"/>
                </a:cxn>
                <a:cxn ang="0">
                  <a:pos x="370" y="2591"/>
                </a:cxn>
                <a:cxn ang="0">
                  <a:pos x="499" y="2702"/>
                </a:cxn>
                <a:cxn ang="0">
                  <a:pos x="639" y="2799"/>
                </a:cxn>
                <a:cxn ang="0">
                  <a:pos x="790" y="2878"/>
                </a:cxn>
                <a:cxn ang="0">
                  <a:pos x="951" y="2941"/>
                </a:cxn>
                <a:cxn ang="0">
                  <a:pos x="1121" y="2985"/>
                </a:cxn>
                <a:cxn ang="0">
                  <a:pos x="1297" y="3010"/>
                </a:cxn>
                <a:cxn ang="0">
                  <a:pos x="1418" y="3015"/>
                </a:cxn>
                <a:cxn ang="0">
                  <a:pos x="1533" y="3010"/>
                </a:cxn>
                <a:cxn ang="0">
                  <a:pos x="1648" y="2998"/>
                </a:cxn>
                <a:cxn ang="0">
                  <a:pos x="1795" y="2968"/>
                </a:cxn>
                <a:cxn ang="0">
                  <a:pos x="2004" y="2897"/>
                </a:cxn>
                <a:cxn ang="0">
                  <a:pos x="2199" y="2796"/>
                </a:cxn>
                <a:cxn ang="0">
                  <a:pos x="2377" y="2670"/>
                </a:cxn>
                <a:cxn ang="0">
                  <a:pos x="2535" y="2521"/>
                </a:cxn>
                <a:cxn ang="0">
                  <a:pos x="2668" y="2351"/>
                </a:cxn>
                <a:cxn ang="0">
                  <a:pos x="2777" y="2162"/>
                </a:cxn>
                <a:cxn ang="0">
                  <a:pos x="2857" y="1955"/>
                </a:cxn>
                <a:cxn ang="0">
                  <a:pos x="2901" y="1774"/>
                </a:cxn>
                <a:cxn ang="0">
                  <a:pos x="2917" y="1661"/>
                </a:cxn>
                <a:cxn ang="0">
                  <a:pos x="2925" y="1546"/>
                </a:cxn>
                <a:cxn ang="0">
                  <a:pos x="2925" y="1469"/>
                </a:cxn>
                <a:cxn ang="0">
                  <a:pos x="2917" y="1354"/>
                </a:cxn>
                <a:cxn ang="0">
                  <a:pos x="2901" y="1241"/>
                </a:cxn>
                <a:cxn ang="0">
                  <a:pos x="2857" y="1060"/>
                </a:cxn>
                <a:cxn ang="0">
                  <a:pos x="2777" y="853"/>
                </a:cxn>
                <a:cxn ang="0">
                  <a:pos x="2668" y="664"/>
                </a:cxn>
                <a:cxn ang="0">
                  <a:pos x="2535" y="493"/>
                </a:cxn>
                <a:cxn ang="0">
                  <a:pos x="2377" y="343"/>
                </a:cxn>
                <a:cxn ang="0">
                  <a:pos x="2199" y="217"/>
                </a:cxn>
                <a:cxn ang="0">
                  <a:pos x="2004" y="118"/>
                </a:cxn>
                <a:cxn ang="0">
                  <a:pos x="1795" y="47"/>
                </a:cxn>
                <a:cxn ang="0">
                  <a:pos x="1648" y="17"/>
                </a:cxn>
                <a:cxn ang="0">
                  <a:pos x="1533" y="5"/>
                </a:cxn>
                <a:cxn ang="0">
                  <a:pos x="1418" y="0"/>
                </a:cxn>
              </a:cxnLst>
              <a:rect l="0" t="0" r="r" b="b"/>
              <a:pathLst>
                <a:path w="2925" h="3015">
                  <a:moveTo>
                    <a:pt x="1418" y="0"/>
                  </a:moveTo>
                  <a:lnTo>
                    <a:pt x="1418" y="0"/>
                  </a:lnTo>
                  <a:lnTo>
                    <a:pt x="1357" y="0"/>
                  </a:lnTo>
                  <a:lnTo>
                    <a:pt x="1297" y="5"/>
                  </a:lnTo>
                  <a:lnTo>
                    <a:pt x="1237" y="11"/>
                  </a:lnTo>
                  <a:lnTo>
                    <a:pt x="1179" y="19"/>
                  </a:lnTo>
                  <a:lnTo>
                    <a:pt x="1121" y="28"/>
                  </a:lnTo>
                  <a:lnTo>
                    <a:pt x="1063" y="41"/>
                  </a:lnTo>
                  <a:lnTo>
                    <a:pt x="1008" y="57"/>
                  </a:lnTo>
                  <a:lnTo>
                    <a:pt x="951" y="72"/>
                  </a:lnTo>
                  <a:lnTo>
                    <a:pt x="897" y="93"/>
                  </a:lnTo>
                  <a:lnTo>
                    <a:pt x="842" y="113"/>
                  </a:lnTo>
                  <a:lnTo>
                    <a:pt x="790" y="135"/>
                  </a:lnTo>
                  <a:lnTo>
                    <a:pt x="738" y="161"/>
                  </a:lnTo>
                  <a:lnTo>
                    <a:pt x="688" y="187"/>
                  </a:lnTo>
                  <a:lnTo>
                    <a:pt x="639" y="216"/>
                  </a:lnTo>
                  <a:lnTo>
                    <a:pt x="590" y="247"/>
                  </a:lnTo>
                  <a:lnTo>
                    <a:pt x="545" y="279"/>
                  </a:lnTo>
                  <a:lnTo>
                    <a:pt x="499" y="312"/>
                  </a:lnTo>
                  <a:lnTo>
                    <a:pt x="453" y="348"/>
                  </a:lnTo>
                  <a:lnTo>
                    <a:pt x="411" y="384"/>
                  </a:lnTo>
                  <a:lnTo>
                    <a:pt x="370" y="424"/>
                  </a:lnTo>
                  <a:lnTo>
                    <a:pt x="331" y="463"/>
                  </a:lnTo>
                  <a:lnTo>
                    <a:pt x="291" y="505"/>
                  </a:lnTo>
                  <a:lnTo>
                    <a:pt x="255" y="548"/>
                  </a:lnTo>
                  <a:lnTo>
                    <a:pt x="219" y="592"/>
                  </a:lnTo>
                  <a:lnTo>
                    <a:pt x="186" y="638"/>
                  </a:lnTo>
                  <a:lnTo>
                    <a:pt x="154" y="685"/>
                  </a:lnTo>
                  <a:lnTo>
                    <a:pt x="124" y="734"/>
                  </a:lnTo>
                  <a:lnTo>
                    <a:pt x="96" y="782"/>
                  </a:lnTo>
                  <a:lnTo>
                    <a:pt x="69" y="833"/>
                  </a:lnTo>
                  <a:lnTo>
                    <a:pt x="44" y="885"/>
                  </a:lnTo>
                  <a:lnTo>
                    <a:pt x="22" y="938"/>
                  </a:lnTo>
                  <a:lnTo>
                    <a:pt x="0" y="992"/>
                  </a:lnTo>
                  <a:lnTo>
                    <a:pt x="0" y="2023"/>
                  </a:lnTo>
                  <a:lnTo>
                    <a:pt x="0" y="2023"/>
                  </a:lnTo>
                  <a:lnTo>
                    <a:pt x="22" y="2077"/>
                  </a:lnTo>
                  <a:lnTo>
                    <a:pt x="44" y="2130"/>
                  </a:lnTo>
                  <a:lnTo>
                    <a:pt x="69" y="2181"/>
                  </a:lnTo>
                  <a:lnTo>
                    <a:pt x="96" y="2233"/>
                  </a:lnTo>
                  <a:lnTo>
                    <a:pt x="124" y="2281"/>
                  </a:lnTo>
                  <a:lnTo>
                    <a:pt x="154" y="2330"/>
                  </a:lnTo>
                  <a:lnTo>
                    <a:pt x="186" y="2376"/>
                  </a:lnTo>
                  <a:lnTo>
                    <a:pt x="219" y="2421"/>
                  </a:lnTo>
                  <a:lnTo>
                    <a:pt x="255" y="2467"/>
                  </a:lnTo>
                  <a:lnTo>
                    <a:pt x="291" y="2510"/>
                  </a:lnTo>
                  <a:lnTo>
                    <a:pt x="331" y="2551"/>
                  </a:lnTo>
                  <a:lnTo>
                    <a:pt x="370" y="2591"/>
                  </a:lnTo>
                  <a:lnTo>
                    <a:pt x="411" y="2629"/>
                  </a:lnTo>
                  <a:lnTo>
                    <a:pt x="453" y="2667"/>
                  </a:lnTo>
                  <a:lnTo>
                    <a:pt x="499" y="2702"/>
                  </a:lnTo>
                  <a:lnTo>
                    <a:pt x="545" y="2736"/>
                  </a:lnTo>
                  <a:lnTo>
                    <a:pt x="590" y="2768"/>
                  </a:lnTo>
                  <a:lnTo>
                    <a:pt x="639" y="2799"/>
                  </a:lnTo>
                  <a:lnTo>
                    <a:pt x="688" y="2828"/>
                  </a:lnTo>
                  <a:lnTo>
                    <a:pt x="738" y="2854"/>
                  </a:lnTo>
                  <a:lnTo>
                    <a:pt x="790" y="2878"/>
                  </a:lnTo>
                  <a:lnTo>
                    <a:pt x="842" y="2902"/>
                  </a:lnTo>
                  <a:lnTo>
                    <a:pt x="897" y="2922"/>
                  </a:lnTo>
                  <a:lnTo>
                    <a:pt x="951" y="2941"/>
                  </a:lnTo>
                  <a:lnTo>
                    <a:pt x="1008" y="2958"/>
                  </a:lnTo>
                  <a:lnTo>
                    <a:pt x="1063" y="2972"/>
                  </a:lnTo>
                  <a:lnTo>
                    <a:pt x="1121" y="2985"/>
                  </a:lnTo>
                  <a:lnTo>
                    <a:pt x="1179" y="2996"/>
                  </a:lnTo>
                  <a:lnTo>
                    <a:pt x="1237" y="3004"/>
                  </a:lnTo>
                  <a:lnTo>
                    <a:pt x="1297" y="3010"/>
                  </a:lnTo>
                  <a:lnTo>
                    <a:pt x="1357" y="3013"/>
                  </a:lnTo>
                  <a:lnTo>
                    <a:pt x="1418" y="3015"/>
                  </a:lnTo>
                  <a:lnTo>
                    <a:pt x="1418" y="3015"/>
                  </a:lnTo>
                  <a:lnTo>
                    <a:pt x="1456" y="3015"/>
                  </a:lnTo>
                  <a:lnTo>
                    <a:pt x="1496" y="3013"/>
                  </a:lnTo>
                  <a:lnTo>
                    <a:pt x="1533" y="3010"/>
                  </a:lnTo>
                  <a:lnTo>
                    <a:pt x="1573" y="3007"/>
                  </a:lnTo>
                  <a:lnTo>
                    <a:pt x="1610" y="3002"/>
                  </a:lnTo>
                  <a:lnTo>
                    <a:pt x="1648" y="2998"/>
                  </a:lnTo>
                  <a:lnTo>
                    <a:pt x="1684" y="2991"/>
                  </a:lnTo>
                  <a:lnTo>
                    <a:pt x="1722" y="2985"/>
                  </a:lnTo>
                  <a:lnTo>
                    <a:pt x="1795" y="2968"/>
                  </a:lnTo>
                  <a:lnTo>
                    <a:pt x="1866" y="2947"/>
                  </a:lnTo>
                  <a:lnTo>
                    <a:pt x="1936" y="2924"/>
                  </a:lnTo>
                  <a:lnTo>
                    <a:pt x="2004" y="2897"/>
                  </a:lnTo>
                  <a:lnTo>
                    <a:pt x="2072" y="2867"/>
                  </a:lnTo>
                  <a:lnTo>
                    <a:pt x="2136" y="2834"/>
                  </a:lnTo>
                  <a:lnTo>
                    <a:pt x="2199" y="2796"/>
                  </a:lnTo>
                  <a:lnTo>
                    <a:pt x="2261" y="2758"/>
                  </a:lnTo>
                  <a:lnTo>
                    <a:pt x="2320" y="2716"/>
                  </a:lnTo>
                  <a:lnTo>
                    <a:pt x="2377" y="2670"/>
                  </a:lnTo>
                  <a:lnTo>
                    <a:pt x="2432" y="2623"/>
                  </a:lnTo>
                  <a:lnTo>
                    <a:pt x="2484" y="2574"/>
                  </a:lnTo>
                  <a:lnTo>
                    <a:pt x="2535" y="2521"/>
                  </a:lnTo>
                  <a:lnTo>
                    <a:pt x="2582" y="2467"/>
                  </a:lnTo>
                  <a:lnTo>
                    <a:pt x="2626" y="2409"/>
                  </a:lnTo>
                  <a:lnTo>
                    <a:pt x="2668" y="2351"/>
                  </a:lnTo>
                  <a:lnTo>
                    <a:pt x="2708" y="2289"/>
                  </a:lnTo>
                  <a:lnTo>
                    <a:pt x="2744" y="2226"/>
                  </a:lnTo>
                  <a:lnTo>
                    <a:pt x="2777" y="2162"/>
                  </a:lnTo>
                  <a:lnTo>
                    <a:pt x="2807" y="2094"/>
                  </a:lnTo>
                  <a:lnTo>
                    <a:pt x="2834" y="2026"/>
                  </a:lnTo>
                  <a:lnTo>
                    <a:pt x="2857" y="1955"/>
                  </a:lnTo>
                  <a:lnTo>
                    <a:pt x="2878" y="1885"/>
                  </a:lnTo>
                  <a:lnTo>
                    <a:pt x="2895" y="1811"/>
                  </a:lnTo>
                  <a:lnTo>
                    <a:pt x="2901" y="1774"/>
                  </a:lnTo>
                  <a:lnTo>
                    <a:pt x="2908" y="1737"/>
                  </a:lnTo>
                  <a:lnTo>
                    <a:pt x="2914" y="1699"/>
                  </a:lnTo>
                  <a:lnTo>
                    <a:pt x="2917" y="1661"/>
                  </a:lnTo>
                  <a:lnTo>
                    <a:pt x="2922" y="1623"/>
                  </a:lnTo>
                  <a:lnTo>
                    <a:pt x="2923" y="1585"/>
                  </a:lnTo>
                  <a:lnTo>
                    <a:pt x="2925" y="1546"/>
                  </a:lnTo>
                  <a:lnTo>
                    <a:pt x="2925" y="1507"/>
                  </a:lnTo>
                  <a:lnTo>
                    <a:pt x="2925" y="1507"/>
                  </a:lnTo>
                  <a:lnTo>
                    <a:pt x="2925" y="1469"/>
                  </a:lnTo>
                  <a:lnTo>
                    <a:pt x="2923" y="1430"/>
                  </a:lnTo>
                  <a:lnTo>
                    <a:pt x="2922" y="1392"/>
                  </a:lnTo>
                  <a:lnTo>
                    <a:pt x="2917" y="1354"/>
                  </a:lnTo>
                  <a:lnTo>
                    <a:pt x="2914" y="1315"/>
                  </a:lnTo>
                  <a:lnTo>
                    <a:pt x="2908" y="1278"/>
                  </a:lnTo>
                  <a:lnTo>
                    <a:pt x="2901" y="1241"/>
                  </a:lnTo>
                  <a:lnTo>
                    <a:pt x="2895" y="1203"/>
                  </a:lnTo>
                  <a:lnTo>
                    <a:pt x="2878" y="1130"/>
                  </a:lnTo>
                  <a:lnTo>
                    <a:pt x="2857" y="1060"/>
                  </a:lnTo>
                  <a:lnTo>
                    <a:pt x="2834" y="989"/>
                  </a:lnTo>
                  <a:lnTo>
                    <a:pt x="2807" y="921"/>
                  </a:lnTo>
                  <a:lnTo>
                    <a:pt x="2777" y="853"/>
                  </a:lnTo>
                  <a:lnTo>
                    <a:pt x="2744" y="789"/>
                  </a:lnTo>
                  <a:lnTo>
                    <a:pt x="2708" y="726"/>
                  </a:lnTo>
                  <a:lnTo>
                    <a:pt x="2668" y="664"/>
                  </a:lnTo>
                  <a:lnTo>
                    <a:pt x="2626" y="605"/>
                  </a:lnTo>
                  <a:lnTo>
                    <a:pt x="2582" y="548"/>
                  </a:lnTo>
                  <a:lnTo>
                    <a:pt x="2535" y="493"/>
                  </a:lnTo>
                  <a:lnTo>
                    <a:pt x="2484" y="441"/>
                  </a:lnTo>
                  <a:lnTo>
                    <a:pt x="2432" y="392"/>
                  </a:lnTo>
                  <a:lnTo>
                    <a:pt x="2377" y="343"/>
                  </a:lnTo>
                  <a:lnTo>
                    <a:pt x="2320" y="299"/>
                  </a:lnTo>
                  <a:lnTo>
                    <a:pt x="2261" y="257"/>
                  </a:lnTo>
                  <a:lnTo>
                    <a:pt x="2199" y="217"/>
                  </a:lnTo>
                  <a:lnTo>
                    <a:pt x="2136" y="181"/>
                  </a:lnTo>
                  <a:lnTo>
                    <a:pt x="2072" y="148"/>
                  </a:lnTo>
                  <a:lnTo>
                    <a:pt x="2004" y="118"/>
                  </a:lnTo>
                  <a:lnTo>
                    <a:pt x="1936" y="91"/>
                  </a:lnTo>
                  <a:lnTo>
                    <a:pt x="1866" y="68"/>
                  </a:lnTo>
                  <a:lnTo>
                    <a:pt x="1795" y="47"/>
                  </a:lnTo>
                  <a:lnTo>
                    <a:pt x="1722" y="30"/>
                  </a:lnTo>
                  <a:lnTo>
                    <a:pt x="1684" y="24"/>
                  </a:lnTo>
                  <a:lnTo>
                    <a:pt x="1648" y="17"/>
                  </a:lnTo>
                  <a:lnTo>
                    <a:pt x="1610" y="11"/>
                  </a:lnTo>
                  <a:lnTo>
                    <a:pt x="1573" y="8"/>
                  </a:lnTo>
                  <a:lnTo>
                    <a:pt x="1533" y="5"/>
                  </a:lnTo>
                  <a:lnTo>
                    <a:pt x="1496" y="2"/>
                  </a:lnTo>
                  <a:lnTo>
                    <a:pt x="1456" y="0"/>
                  </a:lnTo>
                  <a:lnTo>
                    <a:pt x="1418" y="0"/>
                  </a:lnTo>
                  <a:lnTo>
                    <a:pt x="1418" y="0"/>
                  </a:lnTo>
                </a:path>
              </a:pathLst>
            </a:custGeom>
            <a:solidFill>
              <a:schemeClr val="accent2"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9" name=""/>
            <p:cNvSpPr/>
            <p:nvPr/>
          </p:nvSpPr>
          <p:spPr>
            <a:xfrm>
              <a:off x="188594" y="2424547"/>
              <a:ext cx="2929500" cy="3906000"/>
            </a:xfrm>
            <a:prstGeom prst="ellipse">
              <a:avLst/>
            </a:prstGeom>
            <a:solidFill>
              <a:schemeClr val="tx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1" name=""/>
            <p:cNvSpPr/>
            <p:nvPr/>
          </p:nvSpPr>
          <p:spPr>
            <a:xfrm>
              <a:off x="951344" y="3439747"/>
              <a:ext cx="1404000" cy="1872000"/>
            </a:xfrm>
            <a:prstGeom prst="ellipse">
              <a:avLst/>
            </a:prstGeom>
            <a:solidFill>
              <a:schemeClr val="bg2">
                <a:alpha val="7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grpSp>
          <p:nvGrpSpPr>
            <p:cNvPr id="12" name=""/>
            <p:cNvGrpSpPr/>
            <p:nvPr/>
          </p:nvGrpSpPr>
          <p:grpSpPr>
            <a:xfrm rot="0">
              <a:off x="642599" y="3220146"/>
              <a:ext cx="739800" cy="986399"/>
              <a:chOff x="4507499" y="2219550"/>
              <a:chExt cx="1701303" cy="2268404"/>
            </a:xfrm>
          </p:grpSpPr>
          <p:sp>
            <p:nvSpPr>
              <p:cNvPr id="33" name=""/>
              <p:cNvSpPr/>
              <p:nvPr/>
            </p:nvSpPr>
            <p:spPr>
              <a:xfrm>
                <a:off x="4507499" y="2219550"/>
                <a:ext cx="1701303" cy="226840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34" name=""/>
              <p:cNvSpPr/>
              <p:nvPr/>
            </p:nvSpPr>
            <p:spPr>
              <a:xfrm>
                <a:off x="4737237" y="2525867"/>
                <a:ext cx="1241827" cy="1655769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14" name=""/>
            <p:cNvGrpSpPr/>
            <p:nvPr/>
          </p:nvGrpSpPr>
          <p:grpSpPr>
            <a:xfrm rot="0">
              <a:off x="3553199" y="3324546"/>
              <a:ext cx="226800" cy="302399"/>
              <a:chOff x="4503881" y="2210671"/>
              <a:chExt cx="1699999" cy="2266665"/>
            </a:xfrm>
          </p:grpSpPr>
          <p:sp>
            <p:nvSpPr>
              <p:cNvPr id="29" name=""/>
              <p:cNvSpPr/>
              <p:nvPr/>
            </p:nvSpPr>
            <p:spPr>
              <a:xfrm>
                <a:off x="4503881" y="2210671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30" name=""/>
              <p:cNvSpPr/>
              <p:nvPr/>
            </p:nvSpPr>
            <p:spPr>
              <a:xfrm>
                <a:off x="4898523" y="2750354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15" name=""/>
            <p:cNvGrpSpPr/>
            <p:nvPr/>
          </p:nvGrpSpPr>
          <p:grpSpPr>
            <a:xfrm rot="0">
              <a:off x="3561299" y="6067747"/>
              <a:ext cx="226800" cy="302399"/>
              <a:chOff x="4500395" y="2210581"/>
              <a:chExt cx="1699999" cy="2266665"/>
            </a:xfrm>
          </p:grpSpPr>
          <p:sp>
            <p:nvSpPr>
              <p:cNvPr id="27" name=""/>
              <p:cNvSpPr/>
              <p:nvPr/>
            </p:nvSpPr>
            <p:spPr>
              <a:xfrm>
                <a:off x="4500395" y="2210581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8" name=""/>
              <p:cNvSpPr/>
              <p:nvPr/>
            </p:nvSpPr>
            <p:spPr>
              <a:xfrm>
                <a:off x="4895039" y="2750264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cxnSp>
          <p:nvCxnSpPr>
            <p:cNvPr id="16" name=""/>
            <p:cNvCxnSpPr/>
            <p:nvPr/>
          </p:nvCxnSpPr>
          <p:spPr>
            <a:xfrm rot="10800000">
              <a:off x="566641" y="2987892"/>
              <a:ext cx="602436" cy="288132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"/>
            <p:cNvCxnSpPr/>
            <p:nvPr/>
          </p:nvCxnSpPr>
          <p:spPr>
            <a:xfrm>
              <a:off x="928687" y="4150519"/>
              <a:ext cx="1114425" cy="411956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"/>
            <p:cNvCxnSpPr/>
            <p:nvPr/>
          </p:nvCxnSpPr>
          <p:spPr>
            <a:xfrm flipV="1">
              <a:off x="2033586" y="3352800"/>
              <a:ext cx="1597819" cy="795337"/>
            </a:xfrm>
            <a:prstGeom prst="line">
              <a:avLst/>
            </a:prstGeom>
            <a:solidFill>
              <a:srgbClr val="d83d5c"/>
            </a:solidFill>
            <a:ln w="9525">
              <a:solidFill>
                <a:schemeClr val="accent2">
                  <a:lumMod val="60000"/>
                  <a:lumOff val="40000"/>
                </a:schemeClr>
              </a:solidFill>
              <a:round/>
            </a:ln>
          </p:spPr>
        </p:cxnSp>
        <p:grpSp>
          <p:nvGrpSpPr>
            <p:cNvPr id="20" name=""/>
            <p:cNvGrpSpPr/>
            <p:nvPr/>
          </p:nvGrpSpPr>
          <p:grpSpPr>
            <a:xfrm rot="0">
              <a:off x="5499900" y="4498146"/>
              <a:ext cx="226800" cy="302399"/>
              <a:chOff x="4502267" y="2213973"/>
              <a:chExt cx="1699999" cy="2266665"/>
            </a:xfrm>
          </p:grpSpPr>
          <p:sp>
            <p:nvSpPr>
              <p:cNvPr id="25" name=""/>
              <p:cNvSpPr/>
              <p:nvPr/>
            </p:nvSpPr>
            <p:spPr>
              <a:xfrm>
                <a:off x="4502267" y="2213973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6" name=""/>
              <p:cNvSpPr/>
              <p:nvPr/>
            </p:nvSpPr>
            <p:spPr>
              <a:xfrm>
                <a:off x="4896909" y="2753660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21" name=""/>
            <p:cNvGrpSpPr/>
            <p:nvPr/>
          </p:nvGrpSpPr>
          <p:grpSpPr>
            <a:xfrm rot="0">
              <a:off x="7786800" y="3421746"/>
              <a:ext cx="226800" cy="302399"/>
              <a:chOff x="4508891" y="2213475"/>
              <a:chExt cx="1699999" cy="2266665"/>
            </a:xfrm>
          </p:grpSpPr>
          <p:sp>
            <p:nvSpPr>
              <p:cNvPr id="23" name=""/>
              <p:cNvSpPr/>
              <p:nvPr/>
            </p:nvSpPr>
            <p:spPr>
              <a:xfrm>
                <a:off x="4508891" y="2213475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4" name=""/>
              <p:cNvSpPr/>
              <p:nvPr/>
            </p:nvSpPr>
            <p:spPr>
              <a:xfrm>
                <a:off x="4903529" y="2753158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cxnSp>
          <p:nvCxnSpPr>
            <p:cNvPr id="22" name=""/>
            <p:cNvCxnSpPr/>
            <p:nvPr/>
          </p:nvCxnSpPr>
          <p:spPr>
            <a:xfrm flipV="1">
              <a:off x="5586415" y="3321954"/>
              <a:ext cx="3557583" cy="1197659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5" name=""/>
            <p:cNvGrpSpPr/>
            <p:nvPr/>
          </p:nvGrpSpPr>
          <p:grpSpPr>
            <a:xfrm rot="0" flipV="1">
              <a:off x="6961085" y="1076086"/>
              <a:ext cx="1814585" cy="993173"/>
              <a:chOff x="7284967" y="4860178"/>
              <a:chExt cx="1814585" cy="993173"/>
            </a:xfrm>
          </p:grpSpPr>
          <p:grpSp>
            <p:nvGrpSpPr>
              <p:cNvPr id="36" name=""/>
              <p:cNvGrpSpPr/>
              <p:nvPr/>
            </p:nvGrpSpPr>
            <p:grpSpPr>
              <a:xfrm rot="0">
                <a:off x="7284967" y="4860178"/>
                <a:ext cx="356399" cy="475199"/>
                <a:chOff x="4840789" y="2216781"/>
                <a:chExt cx="1699059" cy="2265411"/>
              </a:xfrm>
            </p:grpSpPr>
            <p:sp>
              <p:nvSpPr>
                <p:cNvPr id="41" name=""/>
                <p:cNvSpPr/>
                <p:nvPr/>
              </p:nvSpPr>
              <p:spPr>
                <a:xfrm rot="21600000">
                  <a:off x="4840789" y="2216781"/>
                  <a:ext cx="1699059" cy="2265411"/>
                </a:xfrm>
                <a:prstGeom prst="ellipse">
                  <a:avLst/>
                </a:prstGeom>
                <a:solidFill>
                  <a:schemeClr val="tx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42" name=""/>
                <p:cNvSpPr/>
                <p:nvPr/>
              </p:nvSpPr>
              <p:spPr>
                <a:xfrm rot="21600000">
                  <a:off x="5175452" y="2668299"/>
                  <a:ext cx="1029732" cy="1372976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grpSp>
            <p:nvGrpSpPr>
              <p:cNvPr id="37" name=""/>
              <p:cNvGrpSpPr/>
              <p:nvPr/>
            </p:nvGrpSpPr>
            <p:grpSpPr>
              <a:xfrm rot="0">
                <a:off x="8907852" y="5597751"/>
                <a:ext cx="191700" cy="255600"/>
                <a:chOff x="4693849" y="-326397"/>
                <a:chExt cx="1692388" cy="2256517"/>
              </a:xfrm>
            </p:grpSpPr>
            <p:sp>
              <p:nvSpPr>
                <p:cNvPr id="39" name=""/>
                <p:cNvSpPr/>
                <p:nvPr/>
              </p:nvSpPr>
              <p:spPr>
                <a:xfrm rot="21600000">
                  <a:off x="4693849" y="-326397"/>
                  <a:ext cx="1692388" cy="2256517"/>
                </a:xfrm>
                <a:prstGeom prst="ellipse">
                  <a:avLst/>
                </a:prstGeom>
                <a:solidFill>
                  <a:schemeClr val="tx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40" name=""/>
                <p:cNvSpPr/>
                <p:nvPr/>
              </p:nvSpPr>
              <p:spPr>
                <a:xfrm rot="21600000">
                  <a:off x="5063314" y="164526"/>
                  <a:ext cx="953458" cy="1271277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cxnSp>
            <p:nvCxnSpPr>
              <p:cNvPr id="38" name=""/>
              <p:cNvCxnSpPr/>
              <p:nvPr/>
            </p:nvCxnSpPr>
            <p:spPr>
              <a:xfrm rot="21600000">
                <a:off x="7537479" y="4887913"/>
                <a:ext cx="1527174" cy="742949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alpha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13" name=""/>
            <p:cNvGrpSpPr/>
            <p:nvPr/>
          </p:nvGrpSpPr>
          <p:grpSpPr>
            <a:xfrm rot="0">
              <a:off x="1903498" y="4120147"/>
              <a:ext cx="356399" cy="475199"/>
              <a:chOff x="4505388" y="2223908"/>
              <a:chExt cx="1699059" cy="2265411"/>
            </a:xfrm>
          </p:grpSpPr>
          <p:sp>
            <p:nvSpPr>
              <p:cNvPr id="31" name=""/>
              <p:cNvSpPr/>
              <p:nvPr/>
            </p:nvSpPr>
            <p:spPr>
              <a:xfrm>
                <a:off x="4505388" y="2223908"/>
                <a:ext cx="1699059" cy="2265411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32" name=""/>
              <p:cNvSpPr/>
              <p:nvPr/>
            </p:nvSpPr>
            <p:spPr>
              <a:xfrm>
                <a:off x="4840050" y="2670125"/>
                <a:ext cx="1029732" cy="1372976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2EE478A4-DB85-470F-878F-EFF0DFE2718A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66FA7270-ACD7-410D-9661-5E56E80196AA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"/>
          <p:cNvSpPr/>
          <p:nvPr/>
        </p:nvSpPr>
        <p:spPr>
          <a:xfrm>
            <a:off x="0" y="4857760"/>
            <a:ext cx="9143999" cy="145414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722312" y="5357815"/>
            <a:ext cx="7772399" cy="928705"/>
          </a:xfrm>
        </p:spPr>
        <p:txBody>
          <a:bodyPr anchor="ctr"/>
          <a:lstStyle>
            <a:lvl1pPr algn="l">
              <a:defRPr sz="4400" b="0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722312" y="4929198"/>
            <a:ext cx="7772399" cy="428617"/>
          </a:xfrm>
        </p:spPr>
        <p:txBody>
          <a:bodyPr anchor="ctr"/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4" name=""/>
          <p:cNvSpPr>
            <a:spLocks noGrp="1"/>
          </p:cNvSpPr>
          <p:nvPr>
            <p:ph type="dt" sz="half" idx="2"/>
          </p:nvPr>
        </p:nvSpPr>
        <p:spPr>
          <a:xfrm>
            <a:off x="323849" y="6421461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B5171AE3-E7F8-46D5-8EFD-7C6FBE7938CF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45" name=""/>
          <p:cNvSpPr>
            <a:spLocks noGrp="1"/>
          </p:cNvSpPr>
          <p:nvPr>
            <p:ph type="ftr" sz="quarter" idx="3"/>
          </p:nvPr>
        </p:nvSpPr>
        <p:spPr>
          <a:xfrm>
            <a:off x="3124199" y="6421461"/>
            <a:ext cx="2895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6" name=""/>
          <p:cNvSpPr>
            <a:spLocks noGrp="1"/>
          </p:cNvSpPr>
          <p:nvPr>
            <p:ph type="sldNum" sz="quarter" idx="4"/>
          </p:nvPr>
        </p:nvSpPr>
        <p:spPr>
          <a:xfrm>
            <a:off x="6667499" y="6421461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grpSp>
        <p:nvGrpSpPr>
          <p:cNvPr id="109" name=""/>
          <p:cNvGrpSpPr/>
          <p:nvPr/>
        </p:nvGrpSpPr>
        <p:grpSpPr>
          <a:xfrm rot="0">
            <a:off x="0" y="295805"/>
            <a:ext cx="9144000" cy="5549060"/>
            <a:chOff x="0" y="295805"/>
            <a:chExt cx="12192000" cy="5549060"/>
          </a:xfrm>
        </p:grpSpPr>
        <p:cxnSp>
          <p:nvCxnSpPr>
            <p:cNvPr id="48" name=""/>
            <p:cNvCxnSpPr/>
            <p:nvPr/>
          </p:nvCxnSpPr>
          <p:spPr>
            <a:xfrm>
              <a:off x="3779901" y="836675"/>
              <a:ext cx="8412099" cy="3452019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"/>
            <p:cNvSpPr/>
            <p:nvPr/>
          </p:nvSpPr>
          <p:spPr>
            <a:xfrm rot="21600000" flipV="1">
              <a:off x="0" y="295805"/>
              <a:ext cx="4564800" cy="4564800"/>
            </a:xfrm>
            <a:custGeom>
              <a:avLst/>
              <a:gdLst/>
              <a:cxnLst>
                <a:cxn ang="0">
                  <a:pos x="1357" y="0"/>
                </a:cxn>
                <a:cxn ang="0">
                  <a:pos x="1179" y="19"/>
                </a:cxn>
                <a:cxn ang="0">
                  <a:pos x="1008" y="57"/>
                </a:cxn>
                <a:cxn ang="0">
                  <a:pos x="842" y="113"/>
                </a:cxn>
                <a:cxn ang="0">
                  <a:pos x="688" y="187"/>
                </a:cxn>
                <a:cxn ang="0">
                  <a:pos x="545" y="279"/>
                </a:cxn>
                <a:cxn ang="0">
                  <a:pos x="411" y="384"/>
                </a:cxn>
                <a:cxn ang="0">
                  <a:pos x="291" y="505"/>
                </a:cxn>
                <a:cxn ang="0">
                  <a:pos x="186" y="638"/>
                </a:cxn>
                <a:cxn ang="0">
                  <a:pos x="96" y="782"/>
                </a:cxn>
                <a:cxn ang="0">
                  <a:pos x="22" y="938"/>
                </a:cxn>
                <a:cxn ang="0">
                  <a:pos x="0" y="2023"/>
                </a:cxn>
                <a:cxn ang="0">
                  <a:pos x="69" y="2181"/>
                </a:cxn>
                <a:cxn ang="0">
                  <a:pos x="154" y="2330"/>
                </a:cxn>
                <a:cxn ang="0">
                  <a:pos x="255" y="2467"/>
                </a:cxn>
                <a:cxn ang="0">
                  <a:pos x="370" y="2591"/>
                </a:cxn>
                <a:cxn ang="0">
                  <a:pos x="499" y="2702"/>
                </a:cxn>
                <a:cxn ang="0">
                  <a:pos x="639" y="2799"/>
                </a:cxn>
                <a:cxn ang="0">
                  <a:pos x="790" y="2878"/>
                </a:cxn>
                <a:cxn ang="0">
                  <a:pos x="951" y="2941"/>
                </a:cxn>
                <a:cxn ang="0">
                  <a:pos x="1121" y="2985"/>
                </a:cxn>
                <a:cxn ang="0">
                  <a:pos x="1297" y="3010"/>
                </a:cxn>
                <a:cxn ang="0">
                  <a:pos x="1418" y="3015"/>
                </a:cxn>
                <a:cxn ang="0">
                  <a:pos x="1533" y="3010"/>
                </a:cxn>
                <a:cxn ang="0">
                  <a:pos x="1648" y="2998"/>
                </a:cxn>
                <a:cxn ang="0">
                  <a:pos x="1795" y="2968"/>
                </a:cxn>
                <a:cxn ang="0">
                  <a:pos x="2004" y="2897"/>
                </a:cxn>
                <a:cxn ang="0">
                  <a:pos x="2199" y="2796"/>
                </a:cxn>
                <a:cxn ang="0">
                  <a:pos x="2377" y="2670"/>
                </a:cxn>
                <a:cxn ang="0">
                  <a:pos x="2535" y="2521"/>
                </a:cxn>
                <a:cxn ang="0">
                  <a:pos x="2668" y="2351"/>
                </a:cxn>
                <a:cxn ang="0">
                  <a:pos x="2777" y="2162"/>
                </a:cxn>
                <a:cxn ang="0">
                  <a:pos x="2857" y="1955"/>
                </a:cxn>
                <a:cxn ang="0">
                  <a:pos x="2901" y="1774"/>
                </a:cxn>
                <a:cxn ang="0">
                  <a:pos x="2917" y="1661"/>
                </a:cxn>
                <a:cxn ang="0">
                  <a:pos x="2925" y="1546"/>
                </a:cxn>
                <a:cxn ang="0">
                  <a:pos x="2925" y="1469"/>
                </a:cxn>
                <a:cxn ang="0">
                  <a:pos x="2917" y="1354"/>
                </a:cxn>
                <a:cxn ang="0">
                  <a:pos x="2901" y="1241"/>
                </a:cxn>
                <a:cxn ang="0">
                  <a:pos x="2857" y="1060"/>
                </a:cxn>
                <a:cxn ang="0">
                  <a:pos x="2777" y="853"/>
                </a:cxn>
                <a:cxn ang="0">
                  <a:pos x="2668" y="664"/>
                </a:cxn>
                <a:cxn ang="0">
                  <a:pos x="2535" y="493"/>
                </a:cxn>
                <a:cxn ang="0">
                  <a:pos x="2377" y="343"/>
                </a:cxn>
                <a:cxn ang="0">
                  <a:pos x="2199" y="217"/>
                </a:cxn>
                <a:cxn ang="0">
                  <a:pos x="2004" y="118"/>
                </a:cxn>
                <a:cxn ang="0">
                  <a:pos x="1795" y="47"/>
                </a:cxn>
                <a:cxn ang="0">
                  <a:pos x="1648" y="17"/>
                </a:cxn>
                <a:cxn ang="0">
                  <a:pos x="1533" y="5"/>
                </a:cxn>
                <a:cxn ang="0">
                  <a:pos x="1418" y="0"/>
                </a:cxn>
              </a:cxnLst>
              <a:rect l="0" t="0" r="r" b="b"/>
              <a:pathLst>
                <a:path w="2925" h="3015">
                  <a:moveTo>
                    <a:pt x="1418" y="0"/>
                  </a:moveTo>
                  <a:lnTo>
                    <a:pt x="1418" y="0"/>
                  </a:lnTo>
                  <a:lnTo>
                    <a:pt x="1357" y="0"/>
                  </a:lnTo>
                  <a:lnTo>
                    <a:pt x="1297" y="5"/>
                  </a:lnTo>
                  <a:lnTo>
                    <a:pt x="1237" y="11"/>
                  </a:lnTo>
                  <a:lnTo>
                    <a:pt x="1179" y="19"/>
                  </a:lnTo>
                  <a:lnTo>
                    <a:pt x="1121" y="28"/>
                  </a:lnTo>
                  <a:lnTo>
                    <a:pt x="1063" y="41"/>
                  </a:lnTo>
                  <a:lnTo>
                    <a:pt x="1008" y="57"/>
                  </a:lnTo>
                  <a:lnTo>
                    <a:pt x="951" y="72"/>
                  </a:lnTo>
                  <a:lnTo>
                    <a:pt x="897" y="93"/>
                  </a:lnTo>
                  <a:lnTo>
                    <a:pt x="842" y="113"/>
                  </a:lnTo>
                  <a:lnTo>
                    <a:pt x="790" y="135"/>
                  </a:lnTo>
                  <a:lnTo>
                    <a:pt x="738" y="161"/>
                  </a:lnTo>
                  <a:lnTo>
                    <a:pt x="688" y="187"/>
                  </a:lnTo>
                  <a:lnTo>
                    <a:pt x="639" y="216"/>
                  </a:lnTo>
                  <a:lnTo>
                    <a:pt x="590" y="247"/>
                  </a:lnTo>
                  <a:lnTo>
                    <a:pt x="545" y="279"/>
                  </a:lnTo>
                  <a:lnTo>
                    <a:pt x="499" y="312"/>
                  </a:lnTo>
                  <a:lnTo>
                    <a:pt x="453" y="348"/>
                  </a:lnTo>
                  <a:lnTo>
                    <a:pt x="411" y="384"/>
                  </a:lnTo>
                  <a:lnTo>
                    <a:pt x="370" y="424"/>
                  </a:lnTo>
                  <a:lnTo>
                    <a:pt x="331" y="463"/>
                  </a:lnTo>
                  <a:lnTo>
                    <a:pt x="291" y="505"/>
                  </a:lnTo>
                  <a:lnTo>
                    <a:pt x="255" y="548"/>
                  </a:lnTo>
                  <a:lnTo>
                    <a:pt x="219" y="592"/>
                  </a:lnTo>
                  <a:lnTo>
                    <a:pt x="186" y="638"/>
                  </a:lnTo>
                  <a:lnTo>
                    <a:pt x="154" y="685"/>
                  </a:lnTo>
                  <a:lnTo>
                    <a:pt x="124" y="734"/>
                  </a:lnTo>
                  <a:lnTo>
                    <a:pt x="96" y="782"/>
                  </a:lnTo>
                  <a:lnTo>
                    <a:pt x="69" y="833"/>
                  </a:lnTo>
                  <a:lnTo>
                    <a:pt x="44" y="885"/>
                  </a:lnTo>
                  <a:lnTo>
                    <a:pt x="22" y="938"/>
                  </a:lnTo>
                  <a:lnTo>
                    <a:pt x="0" y="992"/>
                  </a:lnTo>
                  <a:lnTo>
                    <a:pt x="0" y="2023"/>
                  </a:lnTo>
                  <a:lnTo>
                    <a:pt x="0" y="2023"/>
                  </a:lnTo>
                  <a:lnTo>
                    <a:pt x="22" y="2077"/>
                  </a:lnTo>
                  <a:lnTo>
                    <a:pt x="44" y="2130"/>
                  </a:lnTo>
                  <a:lnTo>
                    <a:pt x="69" y="2181"/>
                  </a:lnTo>
                  <a:lnTo>
                    <a:pt x="96" y="2233"/>
                  </a:lnTo>
                  <a:lnTo>
                    <a:pt x="124" y="2281"/>
                  </a:lnTo>
                  <a:lnTo>
                    <a:pt x="154" y="2330"/>
                  </a:lnTo>
                  <a:lnTo>
                    <a:pt x="186" y="2376"/>
                  </a:lnTo>
                  <a:lnTo>
                    <a:pt x="219" y="2421"/>
                  </a:lnTo>
                  <a:lnTo>
                    <a:pt x="255" y="2467"/>
                  </a:lnTo>
                  <a:lnTo>
                    <a:pt x="291" y="2510"/>
                  </a:lnTo>
                  <a:lnTo>
                    <a:pt x="331" y="2551"/>
                  </a:lnTo>
                  <a:lnTo>
                    <a:pt x="370" y="2591"/>
                  </a:lnTo>
                  <a:lnTo>
                    <a:pt x="411" y="2629"/>
                  </a:lnTo>
                  <a:lnTo>
                    <a:pt x="453" y="2667"/>
                  </a:lnTo>
                  <a:lnTo>
                    <a:pt x="499" y="2702"/>
                  </a:lnTo>
                  <a:lnTo>
                    <a:pt x="545" y="2736"/>
                  </a:lnTo>
                  <a:lnTo>
                    <a:pt x="590" y="2768"/>
                  </a:lnTo>
                  <a:lnTo>
                    <a:pt x="639" y="2799"/>
                  </a:lnTo>
                  <a:lnTo>
                    <a:pt x="688" y="2828"/>
                  </a:lnTo>
                  <a:lnTo>
                    <a:pt x="738" y="2854"/>
                  </a:lnTo>
                  <a:lnTo>
                    <a:pt x="790" y="2878"/>
                  </a:lnTo>
                  <a:lnTo>
                    <a:pt x="842" y="2902"/>
                  </a:lnTo>
                  <a:lnTo>
                    <a:pt x="897" y="2922"/>
                  </a:lnTo>
                  <a:lnTo>
                    <a:pt x="951" y="2941"/>
                  </a:lnTo>
                  <a:lnTo>
                    <a:pt x="1008" y="2958"/>
                  </a:lnTo>
                  <a:lnTo>
                    <a:pt x="1063" y="2972"/>
                  </a:lnTo>
                  <a:lnTo>
                    <a:pt x="1121" y="2985"/>
                  </a:lnTo>
                  <a:lnTo>
                    <a:pt x="1179" y="2996"/>
                  </a:lnTo>
                  <a:lnTo>
                    <a:pt x="1237" y="3004"/>
                  </a:lnTo>
                  <a:lnTo>
                    <a:pt x="1297" y="3010"/>
                  </a:lnTo>
                  <a:lnTo>
                    <a:pt x="1357" y="3013"/>
                  </a:lnTo>
                  <a:lnTo>
                    <a:pt x="1418" y="3015"/>
                  </a:lnTo>
                  <a:lnTo>
                    <a:pt x="1418" y="3015"/>
                  </a:lnTo>
                  <a:lnTo>
                    <a:pt x="1456" y="3015"/>
                  </a:lnTo>
                  <a:lnTo>
                    <a:pt x="1496" y="3013"/>
                  </a:lnTo>
                  <a:lnTo>
                    <a:pt x="1533" y="3010"/>
                  </a:lnTo>
                  <a:lnTo>
                    <a:pt x="1573" y="3007"/>
                  </a:lnTo>
                  <a:lnTo>
                    <a:pt x="1610" y="3002"/>
                  </a:lnTo>
                  <a:lnTo>
                    <a:pt x="1648" y="2998"/>
                  </a:lnTo>
                  <a:lnTo>
                    <a:pt x="1684" y="2991"/>
                  </a:lnTo>
                  <a:lnTo>
                    <a:pt x="1722" y="2985"/>
                  </a:lnTo>
                  <a:lnTo>
                    <a:pt x="1795" y="2968"/>
                  </a:lnTo>
                  <a:lnTo>
                    <a:pt x="1866" y="2947"/>
                  </a:lnTo>
                  <a:lnTo>
                    <a:pt x="1936" y="2924"/>
                  </a:lnTo>
                  <a:lnTo>
                    <a:pt x="2004" y="2897"/>
                  </a:lnTo>
                  <a:lnTo>
                    <a:pt x="2072" y="2867"/>
                  </a:lnTo>
                  <a:lnTo>
                    <a:pt x="2136" y="2834"/>
                  </a:lnTo>
                  <a:lnTo>
                    <a:pt x="2199" y="2796"/>
                  </a:lnTo>
                  <a:lnTo>
                    <a:pt x="2261" y="2758"/>
                  </a:lnTo>
                  <a:lnTo>
                    <a:pt x="2320" y="2716"/>
                  </a:lnTo>
                  <a:lnTo>
                    <a:pt x="2377" y="2670"/>
                  </a:lnTo>
                  <a:lnTo>
                    <a:pt x="2432" y="2623"/>
                  </a:lnTo>
                  <a:lnTo>
                    <a:pt x="2484" y="2574"/>
                  </a:lnTo>
                  <a:lnTo>
                    <a:pt x="2535" y="2521"/>
                  </a:lnTo>
                  <a:lnTo>
                    <a:pt x="2582" y="2467"/>
                  </a:lnTo>
                  <a:lnTo>
                    <a:pt x="2626" y="2409"/>
                  </a:lnTo>
                  <a:lnTo>
                    <a:pt x="2668" y="2351"/>
                  </a:lnTo>
                  <a:lnTo>
                    <a:pt x="2708" y="2289"/>
                  </a:lnTo>
                  <a:lnTo>
                    <a:pt x="2744" y="2226"/>
                  </a:lnTo>
                  <a:lnTo>
                    <a:pt x="2777" y="2162"/>
                  </a:lnTo>
                  <a:lnTo>
                    <a:pt x="2807" y="2094"/>
                  </a:lnTo>
                  <a:lnTo>
                    <a:pt x="2834" y="2026"/>
                  </a:lnTo>
                  <a:lnTo>
                    <a:pt x="2857" y="1955"/>
                  </a:lnTo>
                  <a:lnTo>
                    <a:pt x="2878" y="1885"/>
                  </a:lnTo>
                  <a:lnTo>
                    <a:pt x="2895" y="1811"/>
                  </a:lnTo>
                  <a:lnTo>
                    <a:pt x="2901" y="1774"/>
                  </a:lnTo>
                  <a:lnTo>
                    <a:pt x="2908" y="1737"/>
                  </a:lnTo>
                  <a:lnTo>
                    <a:pt x="2914" y="1699"/>
                  </a:lnTo>
                  <a:lnTo>
                    <a:pt x="2917" y="1661"/>
                  </a:lnTo>
                  <a:lnTo>
                    <a:pt x="2922" y="1623"/>
                  </a:lnTo>
                  <a:lnTo>
                    <a:pt x="2923" y="1585"/>
                  </a:lnTo>
                  <a:lnTo>
                    <a:pt x="2925" y="1546"/>
                  </a:lnTo>
                  <a:lnTo>
                    <a:pt x="2925" y="1507"/>
                  </a:lnTo>
                  <a:lnTo>
                    <a:pt x="2925" y="1507"/>
                  </a:lnTo>
                  <a:lnTo>
                    <a:pt x="2925" y="1469"/>
                  </a:lnTo>
                  <a:lnTo>
                    <a:pt x="2923" y="1430"/>
                  </a:lnTo>
                  <a:lnTo>
                    <a:pt x="2922" y="1392"/>
                  </a:lnTo>
                  <a:lnTo>
                    <a:pt x="2917" y="1354"/>
                  </a:lnTo>
                  <a:lnTo>
                    <a:pt x="2914" y="1315"/>
                  </a:lnTo>
                  <a:lnTo>
                    <a:pt x="2908" y="1278"/>
                  </a:lnTo>
                  <a:lnTo>
                    <a:pt x="2901" y="1241"/>
                  </a:lnTo>
                  <a:lnTo>
                    <a:pt x="2895" y="1203"/>
                  </a:lnTo>
                  <a:lnTo>
                    <a:pt x="2878" y="1130"/>
                  </a:lnTo>
                  <a:lnTo>
                    <a:pt x="2857" y="1060"/>
                  </a:lnTo>
                  <a:lnTo>
                    <a:pt x="2834" y="989"/>
                  </a:lnTo>
                  <a:lnTo>
                    <a:pt x="2807" y="921"/>
                  </a:lnTo>
                  <a:lnTo>
                    <a:pt x="2777" y="853"/>
                  </a:lnTo>
                  <a:lnTo>
                    <a:pt x="2744" y="789"/>
                  </a:lnTo>
                  <a:lnTo>
                    <a:pt x="2708" y="726"/>
                  </a:lnTo>
                  <a:lnTo>
                    <a:pt x="2668" y="664"/>
                  </a:lnTo>
                  <a:lnTo>
                    <a:pt x="2626" y="605"/>
                  </a:lnTo>
                  <a:lnTo>
                    <a:pt x="2582" y="548"/>
                  </a:lnTo>
                  <a:lnTo>
                    <a:pt x="2535" y="493"/>
                  </a:lnTo>
                  <a:lnTo>
                    <a:pt x="2484" y="441"/>
                  </a:lnTo>
                  <a:lnTo>
                    <a:pt x="2432" y="392"/>
                  </a:lnTo>
                  <a:lnTo>
                    <a:pt x="2377" y="343"/>
                  </a:lnTo>
                  <a:lnTo>
                    <a:pt x="2320" y="299"/>
                  </a:lnTo>
                  <a:lnTo>
                    <a:pt x="2261" y="257"/>
                  </a:lnTo>
                  <a:lnTo>
                    <a:pt x="2199" y="217"/>
                  </a:lnTo>
                  <a:lnTo>
                    <a:pt x="2136" y="181"/>
                  </a:lnTo>
                  <a:lnTo>
                    <a:pt x="2072" y="148"/>
                  </a:lnTo>
                  <a:lnTo>
                    <a:pt x="2004" y="118"/>
                  </a:lnTo>
                  <a:lnTo>
                    <a:pt x="1936" y="91"/>
                  </a:lnTo>
                  <a:lnTo>
                    <a:pt x="1866" y="68"/>
                  </a:lnTo>
                  <a:lnTo>
                    <a:pt x="1795" y="47"/>
                  </a:lnTo>
                  <a:lnTo>
                    <a:pt x="1722" y="30"/>
                  </a:lnTo>
                  <a:lnTo>
                    <a:pt x="1684" y="24"/>
                  </a:lnTo>
                  <a:lnTo>
                    <a:pt x="1648" y="17"/>
                  </a:lnTo>
                  <a:lnTo>
                    <a:pt x="1610" y="11"/>
                  </a:lnTo>
                  <a:lnTo>
                    <a:pt x="1573" y="8"/>
                  </a:lnTo>
                  <a:lnTo>
                    <a:pt x="1533" y="5"/>
                  </a:lnTo>
                  <a:lnTo>
                    <a:pt x="1496" y="2"/>
                  </a:lnTo>
                  <a:lnTo>
                    <a:pt x="1456" y="0"/>
                  </a:lnTo>
                  <a:lnTo>
                    <a:pt x="1418" y="0"/>
                  </a:lnTo>
                  <a:lnTo>
                    <a:pt x="1418" y="0"/>
                  </a:lnTo>
                </a:path>
              </a:pathLst>
            </a:custGeom>
            <a:solidFill>
              <a:schemeClr val="accent2"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50" name=""/>
            <p:cNvSpPr/>
            <p:nvPr/>
          </p:nvSpPr>
          <p:spPr>
            <a:xfrm rot="21600000" flipV="1">
              <a:off x="251459" y="609147"/>
              <a:ext cx="3906000" cy="3906000"/>
            </a:xfrm>
            <a:prstGeom prst="ellipse">
              <a:avLst/>
            </a:prstGeom>
            <a:solidFill>
              <a:schemeClr val="tx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51" name=""/>
            <p:cNvSpPr/>
            <p:nvPr/>
          </p:nvSpPr>
          <p:spPr>
            <a:xfrm rot="21600000" flipV="1">
              <a:off x="1331595" y="1624976"/>
              <a:ext cx="1872000" cy="1872000"/>
            </a:xfrm>
            <a:prstGeom prst="ellipse">
              <a:avLst/>
            </a:prstGeom>
            <a:solidFill>
              <a:schemeClr val="bg2">
                <a:alpha val="7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grpSp>
          <p:nvGrpSpPr>
            <p:cNvPr id="52" name=""/>
            <p:cNvGrpSpPr/>
            <p:nvPr/>
          </p:nvGrpSpPr>
          <p:grpSpPr>
            <a:xfrm rot="21600000" flipV="1">
              <a:off x="856799" y="2729804"/>
              <a:ext cx="986400" cy="986399"/>
              <a:chOff x="4507499" y="2224471"/>
              <a:chExt cx="1701303" cy="2268404"/>
            </a:xfrm>
          </p:grpSpPr>
          <p:sp>
            <p:nvSpPr>
              <p:cNvPr id="107" name=""/>
              <p:cNvSpPr/>
              <p:nvPr/>
            </p:nvSpPr>
            <p:spPr>
              <a:xfrm rot="21600000">
                <a:off x="4507499" y="2224471"/>
                <a:ext cx="1701303" cy="226840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08" name=""/>
              <p:cNvSpPr/>
              <p:nvPr/>
            </p:nvSpPr>
            <p:spPr>
              <a:xfrm rot="21600000">
                <a:off x="4737237" y="2533097"/>
                <a:ext cx="1241827" cy="1655769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53" name=""/>
            <p:cNvGrpSpPr/>
            <p:nvPr/>
          </p:nvGrpSpPr>
          <p:grpSpPr>
            <a:xfrm rot="21600000" flipV="1">
              <a:off x="4737601" y="3308940"/>
              <a:ext cx="302400" cy="302399"/>
              <a:chOff x="4503885" y="2230191"/>
              <a:chExt cx="1699999" cy="2266665"/>
            </a:xfrm>
          </p:grpSpPr>
          <p:sp>
            <p:nvSpPr>
              <p:cNvPr id="105" name=""/>
              <p:cNvSpPr/>
              <p:nvPr/>
            </p:nvSpPr>
            <p:spPr>
              <a:xfrm rot="21600000">
                <a:off x="4503885" y="2230191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06" name=""/>
              <p:cNvSpPr/>
              <p:nvPr/>
            </p:nvSpPr>
            <p:spPr>
              <a:xfrm rot="21600000">
                <a:off x="4898527" y="2746940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54" name=""/>
            <p:cNvGrpSpPr/>
            <p:nvPr/>
          </p:nvGrpSpPr>
          <p:grpSpPr>
            <a:xfrm rot="21600000" flipV="1">
              <a:off x="3637691" y="565740"/>
              <a:ext cx="302400" cy="302399"/>
              <a:chOff x="-1743663" y="2230096"/>
              <a:chExt cx="1699999" cy="2266665"/>
            </a:xfrm>
          </p:grpSpPr>
          <p:sp>
            <p:nvSpPr>
              <p:cNvPr id="103" name=""/>
              <p:cNvSpPr/>
              <p:nvPr/>
            </p:nvSpPr>
            <p:spPr>
              <a:xfrm rot="21600000">
                <a:off x="-1743663" y="2230096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04" name=""/>
              <p:cNvSpPr/>
              <p:nvPr/>
            </p:nvSpPr>
            <p:spPr>
              <a:xfrm rot="21600000">
                <a:off x="-1349016" y="2746844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cxnSp>
          <p:nvCxnSpPr>
            <p:cNvPr id="82" name=""/>
            <p:cNvCxnSpPr>
              <a:stCxn id="107" idx="7"/>
              <a:endCxn id="50" idx="1"/>
            </p:cNvCxnSpPr>
            <p:nvPr/>
          </p:nvCxnSpPr>
          <p:spPr>
            <a:xfrm rot="10800000" flipV="1">
              <a:off x="823479" y="3571749"/>
              <a:ext cx="875264" cy="371376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"/>
            <p:cNvCxnSpPr/>
            <p:nvPr/>
          </p:nvCxnSpPr>
          <p:spPr>
            <a:xfrm flipV="1">
              <a:off x="1238251" y="2376016"/>
              <a:ext cx="1485900" cy="411955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"/>
            <p:cNvCxnSpPr/>
            <p:nvPr/>
          </p:nvCxnSpPr>
          <p:spPr>
            <a:xfrm>
              <a:off x="2711449" y="2790353"/>
              <a:ext cx="2130425" cy="795337"/>
            </a:xfrm>
            <a:prstGeom prst="line">
              <a:avLst/>
            </a:prstGeom>
            <a:solidFill>
              <a:srgbClr val="d83d5c"/>
            </a:solidFill>
            <a:ln w="9525">
              <a:solidFill>
                <a:schemeClr val="accent2">
                  <a:lumMod val="60000"/>
                  <a:lumOff val="40000"/>
                </a:schemeClr>
              </a:solidFill>
              <a:round/>
            </a:ln>
          </p:spPr>
        </p:cxnSp>
        <p:grpSp>
          <p:nvGrpSpPr>
            <p:cNvPr id="85" name=""/>
            <p:cNvGrpSpPr/>
            <p:nvPr/>
          </p:nvGrpSpPr>
          <p:grpSpPr>
            <a:xfrm rot="21600000" flipV="1">
              <a:off x="6645897" y="2262492"/>
              <a:ext cx="302400" cy="302400"/>
              <a:chOff x="638463" y="1280419"/>
              <a:chExt cx="1699999" cy="2266665"/>
            </a:xfrm>
          </p:grpSpPr>
          <p:sp>
            <p:nvSpPr>
              <p:cNvPr id="101" name=""/>
              <p:cNvSpPr/>
              <p:nvPr/>
            </p:nvSpPr>
            <p:spPr>
              <a:xfrm rot="21600000">
                <a:off x="638463" y="1280419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02" name=""/>
              <p:cNvSpPr/>
              <p:nvPr/>
            </p:nvSpPr>
            <p:spPr>
              <a:xfrm rot="21600000">
                <a:off x="1033105" y="1797160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86" name=""/>
            <p:cNvGrpSpPr/>
            <p:nvPr/>
          </p:nvGrpSpPr>
          <p:grpSpPr>
            <a:xfrm rot="21600000" flipV="1">
              <a:off x="10382400" y="3211740"/>
              <a:ext cx="302400" cy="302399"/>
              <a:chOff x="4508891" y="2232995"/>
              <a:chExt cx="1699999" cy="2266665"/>
            </a:xfrm>
          </p:grpSpPr>
          <p:sp>
            <p:nvSpPr>
              <p:cNvPr id="99" name=""/>
              <p:cNvSpPr/>
              <p:nvPr/>
            </p:nvSpPr>
            <p:spPr>
              <a:xfrm rot="21600000">
                <a:off x="4508891" y="2232995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00" name=""/>
              <p:cNvSpPr/>
              <p:nvPr/>
            </p:nvSpPr>
            <p:spPr>
              <a:xfrm rot="21600000">
                <a:off x="4903529" y="2749740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cxnSp>
          <p:nvCxnSpPr>
            <p:cNvPr id="87" name=""/>
            <p:cNvCxnSpPr/>
            <p:nvPr/>
          </p:nvCxnSpPr>
          <p:spPr>
            <a:xfrm>
              <a:off x="6660261" y="2492883"/>
              <a:ext cx="5531737" cy="1123672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8" name=""/>
            <p:cNvGrpSpPr/>
            <p:nvPr/>
          </p:nvGrpSpPr>
          <p:grpSpPr>
            <a:xfrm rot="21600000">
              <a:off x="9281448" y="4870808"/>
              <a:ext cx="2419442" cy="974057"/>
              <a:chOff x="7284968" y="4861754"/>
              <a:chExt cx="1814582" cy="974057"/>
            </a:xfrm>
          </p:grpSpPr>
          <p:grpSp>
            <p:nvGrpSpPr>
              <p:cNvPr id="92" name=""/>
              <p:cNvGrpSpPr/>
              <p:nvPr/>
            </p:nvGrpSpPr>
            <p:grpSpPr>
              <a:xfrm rot="0">
                <a:off x="7284968" y="4861754"/>
                <a:ext cx="356399" cy="475199"/>
                <a:chOff x="4840797" y="2224194"/>
                <a:chExt cx="1699059" cy="2265411"/>
              </a:xfrm>
            </p:grpSpPr>
            <p:sp>
              <p:nvSpPr>
                <p:cNvPr id="97" name=""/>
                <p:cNvSpPr/>
                <p:nvPr/>
              </p:nvSpPr>
              <p:spPr>
                <a:xfrm>
                  <a:off x="4840797" y="2224194"/>
                  <a:ext cx="1699059" cy="2265411"/>
                </a:xfrm>
                <a:prstGeom prst="ellipse">
                  <a:avLst/>
                </a:prstGeom>
                <a:solidFill>
                  <a:schemeClr val="tx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98" name=""/>
                <p:cNvSpPr/>
                <p:nvPr/>
              </p:nvSpPr>
              <p:spPr>
                <a:xfrm>
                  <a:off x="5175460" y="2670419"/>
                  <a:ext cx="1029732" cy="1372976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grpSp>
            <p:nvGrpSpPr>
              <p:cNvPr id="93" name=""/>
              <p:cNvGrpSpPr/>
              <p:nvPr/>
            </p:nvGrpSpPr>
            <p:grpSpPr>
              <a:xfrm rot="0">
                <a:off x="8907850" y="5580212"/>
                <a:ext cx="191700" cy="255600"/>
                <a:chOff x="4693840" y="-481018"/>
                <a:chExt cx="1692388" cy="2256517"/>
              </a:xfrm>
            </p:grpSpPr>
            <p:sp>
              <p:nvSpPr>
                <p:cNvPr id="95" name=""/>
                <p:cNvSpPr/>
                <p:nvPr/>
              </p:nvSpPr>
              <p:spPr>
                <a:xfrm>
                  <a:off x="4693840" y="-481018"/>
                  <a:ext cx="1692388" cy="2256517"/>
                </a:xfrm>
                <a:prstGeom prst="ellipse">
                  <a:avLst/>
                </a:prstGeom>
                <a:solidFill>
                  <a:schemeClr val="tx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96" name=""/>
                <p:cNvSpPr/>
                <p:nvPr/>
              </p:nvSpPr>
              <p:spPr>
                <a:xfrm>
                  <a:off x="5063305" y="27485"/>
                  <a:ext cx="953458" cy="1271277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cxnSp>
            <p:nvCxnSpPr>
              <p:cNvPr id="94" name=""/>
              <p:cNvCxnSpPr/>
              <p:nvPr/>
            </p:nvCxnSpPr>
            <p:spPr>
              <a:xfrm>
                <a:off x="7537386" y="4887877"/>
                <a:ext cx="1527174" cy="742990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alpha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89" name=""/>
            <p:cNvGrpSpPr/>
            <p:nvPr/>
          </p:nvGrpSpPr>
          <p:grpSpPr>
            <a:xfrm rot="21600000" flipV="1">
              <a:off x="2537998" y="2344712"/>
              <a:ext cx="475199" cy="475199"/>
              <a:chOff x="4505377" y="2216433"/>
              <a:chExt cx="1699059" cy="2265411"/>
            </a:xfrm>
          </p:grpSpPr>
          <p:sp>
            <p:nvSpPr>
              <p:cNvPr id="90" name=""/>
              <p:cNvSpPr/>
              <p:nvPr/>
            </p:nvSpPr>
            <p:spPr>
              <a:xfrm rot="21600000">
                <a:off x="4505377" y="2216433"/>
                <a:ext cx="1699059" cy="2265411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91" name=""/>
              <p:cNvSpPr/>
              <p:nvPr/>
            </p:nvSpPr>
            <p:spPr>
              <a:xfrm rot="21600000">
                <a:off x="4840039" y="2667950"/>
                <a:ext cx="1029732" cy="1372976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sz="half" idx="1"/>
          </p:nvPr>
        </p:nvSpPr>
        <p:spPr>
          <a:xfrm>
            <a:off x="457199" y="1600200"/>
            <a:ext cx="4038599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sz="half" idx="2"/>
          </p:nvPr>
        </p:nvSpPr>
        <p:spPr>
          <a:xfrm>
            <a:off x="4648199" y="1600200"/>
            <a:ext cx="4038599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4164575E-6F04-4D87-9B09-9648332FF026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480C6-1745-44E5-AB25-30BF4D755757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grpSp>
        <p:nvGrpSpPr>
          <p:cNvPr id="33" name=""/>
          <p:cNvGrpSpPr/>
          <p:nvPr/>
        </p:nvGrpSpPr>
        <p:grpSpPr>
          <a:xfrm rot="0">
            <a:off x="0" y="68652"/>
            <a:ext cx="8937688" cy="1990298"/>
            <a:chOff x="0" y="68652"/>
            <a:chExt cx="11916918" cy="1990298"/>
          </a:xfrm>
        </p:grpSpPr>
        <p:grpSp>
          <p:nvGrpSpPr>
            <p:cNvPr id="21" name=""/>
            <p:cNvGrpSpPr/>
            <p:nvPr/>
          </p:nvGrpSpPr>
          <p:grpSpPr>
            <a:xfrm rot="0">
              <a:off x="0" y="1071546"/>
              <a:ext cx="1023658" cy="987404"/>
              <a:chOff x="4508214" y="2222206"/>
              <a:chExt cx="2270713" cy="2270713"/>
            </a:xfrm>
          </p:grpSpPr>
          <p:sp>
            <p:nvSpPr>
              <p:cNvPr id="31" name=""/>
              <p:cNvSpPr/>
              <p:nvPr/>
            </p:nvSpPr>
            <p:spPr>
              <a:xfrm>
                <a:off x="4508214" y="2222206"/>
                <a:ext cx="2270713" cy="2270713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32" name=""/>
              <p:cNvSpPr/>
              <p:nvPr/>
            </p:nvSpPr>
            <p:spPr>
              <a:xfrm>
                <a:off x="4815686" y="2529678"/>
                <a:ext cx="1655769" cy="1655769"/>
              </a:xfrm>
              <a:prstGeom prst="ellipse">
                <a:avLst/>
              </a:prstGeom>
              <a:solidFill>
                <a:schemeClr val="accent3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cxnSp>
          <p:nvCxnSpPr>
            <p:cNvPr id="22" name=""/>
            <p:cNvCxnSpPr>
              <a:stCxn id="31" idx="4"/>
              <a:endCxn id="27" idx="4"/>
            </p:cNvCxnSpPr>
            <p:nvPr/>
          </p:nvCxnSpPr>
          <p:spPr>
            <a:xfrm flipV="1">
              <a:off x="511829" y="1071546"/>
              <a:ext cx="11271762" cy="987404"/>
            </a:xfrm>
            <a:prstGeom prst="line">
              <a:avLst/>
            </a:prstGeom>
            <a:ln>
              <a:solidFill>
                <a:schemeClr val="accent2">
                  <a:alpha val="2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3" name=""/>
            <p:cNvGrpSpPr/>
            <p:nvPr/>
          </p:nvGrpSpPr>
          <p:grpSpPr>
            <a:xfrm rot="0">
              <a:off x="9917272" y="68652"/>
              <a:ext cx="1999646" cy="1002894"/>
              <a:chOff x="7215206" y="4861316"/>
              <a:chExt cx="1928825" cy="1002894"/>
            </a:xfrm>
          </p:grpSpPr>
          <p:grpSp>
            <p:nvGrpSpPr>
              <p:cNvPr id="24" name=""/>
              <p:cNvGrpSpPr/>
              <p:nvPr/>
            </p:nvGrpSpPr>
            <p:grpSpPr>
              <a:xfrm rot="0">
                <a:off x="7215206" y="4861316"/>
                <a:ext cx="476311" cy="476312"/>
                <a:chOff x="4508214" y="2222206"/>
                <a:chExt cx="2270713" cy="2270713"/>
              </a:xfrm>
            </p:grpSpPr>
            <p:sp>
              <p:nvSpPr>
                <p:cNvPr id="29" name=""/>
                <p:cNvSpPr/>
                <p:nvPr/>
              </p:nvSpPr>
              <p:spPr>
                <a:xfrm>
                  <a:off x="4508214" y="2222206"/>
                  <a:ext cx="2270713" cy="2270713"/>
                </a:xfrm>
                <a:prstGeom prst="ellipse">
                  <a:avLst/>
                </a:prstGeom>
                <a:solidFill>
                  <a:schemeClr val="tx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30" name=""/>
                <p:cNvSpPr/>
                <p:nvPr/>
              </p:nvSpPr>
              <p:spPr>
                <a:xfrm>
                  <a:off x="4957082" y="2671074"/>
                  <a:ext cx="1372977" cy="1372977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grpSp>
            <p:nvGrpSpPr>
              <p:cNvPr id="25" name=""/>
              <p:cNvGrpSpPr/>
              <p:nvPr/>
            </p:nvGrpSpPr>
            <p:grpSpPr>
              <a:xfrm rot="0">
                <a:off x="8886824" y="5607002"/>
                <a:ext cx="257207" cy="257207"/>
                <a:chOff x="4508214" y="-244724"/>
                <a:chExt cx="2270713" cy="2270713"/>
              </a:xfrm>
            </p:grpSpPr>
            <p:sp>
              <p:nvSpPr>
                <p:cNvPr id="27" name=""/>
                <p:cNvSpPr/>
                <p:nvPr/>
              </p:nvSpPr>
              <p:spPr>
                <a:xfrm>
                  <a:off x="4508214" y="-244724"/>
                  <a:ext cx="2270713" cy="2270713"/>
                </a:xfrm>
                <a:prstGeom prst="ellipse">
                  <a:avLst/>
                </a:prstGeom>
                <a:solidFill>
                  <a:schemeClr val="tx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28" name=""/>
                <p:cNvSpPr/>
                <p:nvPr/>
              </p:nvSpPr>
              <p:spPr>
                <a:xfrm>
                  <a:off x="5007932" y="254994"/>
                  <a:ext cx="1271277" cy="1271277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cxnSp>
            <p:nvCxnSpPr>
              <p:cNvPr id="26" name=""/>
              <p:cNvCxnSpPr/>
              <p:nvPr/>
            </p:nvCxnSpPr>
            <p:spPr>
              <a:xfrm>
                <a:off x="7537482" y="4887913"/>
                <a:ext cx="1527175" cy="742950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alpha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tbl" sz="quarter" idx="13"/>
          </p:nvPr>
        </p:nvSpPr>
        <p:spPr>
          <a:xfrm>
            <a:off x="330199" y="1587500"/>
            <a:ext cx="8481256" cy="4580763"/>
          </a:xfrm>
        </p:spPr>
        <p:txBody>
          <a:bodyPr/>
          <a:lstStyle>
            <a:lvl1pPr>
              <a:buNone/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>
          <a:xfrm>
            <a:off x="326995" y="6421461"/>
            <a:ext cx="2133599" cy="365125"/>
          </a:xfrm>
        </p:spPr>
        <p:txBody>
          <a:bodyPr/>
          <a:lstStyle/>
          <a:p>
            <a:pPr>
              <a:defRPr lang="ko-KR" altLang="en-US"/>
            </a:pPr>
            <a:fld id="{189F16A3-979F-4D60-8C9A-FCEBD9D4F42F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>
          <a:xfrm>
            <a:off x="3124199" y="6421461"/>
            <a:ext cx="2895599" cy="365125"/>
          </a:xfrm>
        </p:spPr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>
          <a:xfrm>
            <a:off x="6673879" y="6421461"/>
            <a:ext cx="2133599" cy="365125"/>
          </a:xfrm>
        </p:spPr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sz="quarter" idx="1"/>
          </p:nvPr>
        </p:nvSpPr>
        <p:spPr>
          <a:xfrm>
            <a:off x="331785" y="1367888"/>
            <a:ext cx="4038599" cy="2338876"/>
          </a:xfrm>
        </p:spPr>
        <p:txBody>
          <a:bodyPr>
            <a:no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sz="quarter" idx="2"/>
          </p:nvPr>
        </p:nvSpPr>
        <p:spPr>
          <a:xfrm>
            <a:off x="4760941" y="1367888"/>
            <a:ext cx="4038599" cy="2338876"/>
          </a:xfrm>
        </p:spPr>
        <p:txBody>
          <a:bodyPr>
            <a:no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sz="quarter" idx="3"/>
          </p:nvPr>
        </p:nvSpPr>
        <p:spPr>
          <a:xfrm>
            <a:off x="330613" y="3876206"/>
            <a:ext cx="4038599" cy="2338876"/>
          </a:xfrm>
        </p:spPr>
        <p:txBody>
          <a:bodyPr>
            <a:no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sz="quarter" idx="4"/>
          </p:nvPr>
        </p:nvSpPr>
        <p:spPr>
          <a:xfrm>
            <a:off x="4759769" y="3876206"/>
            <a:ext cx="4038599" cy="2338876"/>
          </a:xfrm>
        </p:spPr>
        <p:txBody>
          <a:bodyPr>
            <a:no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0" name=""/>
          <p:cNvSpPr>
            <a:spLocks noGrp="1"/>
          </p:cNvSpPr>
          <p:nvPr>
            <p:ph type="dt" sz="half" idx="10"/>
          </p:nvPr>
        </p:nvSpPr>
        <p:spPr>
          <a:xfrm>
            <a:off x="323849" y="6421461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232CD6F1-EC27-4B5F-B9C1-D3CAE8129E76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11" name=""/>
          <p:cNvSpPr>
            <a:spLocks noGrp="1"/>
          </p:cNvSpPr>
          <p:nvPr>
            <p:ph type="ftr" sz="quarter" idx="11"/>
          </p:nvPr>
        </p:nvSpPr>
        <p:spPr>
          <a:xfrm>
            <a:off x="3124199" y="6421461"/>
            <a:ext cx="2895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12" name=""/>
          <p:cNvSpPr>
            <a:spLocks noGrp="1"/>
          </p:cNvSpPr>
          <p:nvPr>
            <p:ph type="sldNum" sz="quarter" idx="12"/>
          </p:nvPr>
        </p:nvSpPr>
        <p:spPr>
          <a:xfrm>
            <a:off x="6667499" y="6421461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"/>
          <p:cNvGrpSpPr/>
          <p:nvPr/>
        </p:nvGrpSpPr>
        <p:grpSpPr>
          <a:xfrm rot="0">
            <a:off x="75600" y="44576"/>
            <a:ext cx="8970103" cy="5769423"/>
            <a:chOff x="75600" y="44576"/>
            <a:chExt cx="8970103" cy="5769423"/>
          </a:xfrm>
        </p:grpSpPr>
        <p:sp>
          <p:nvSpPr>
            <p:cNvPr id="9" name=""/>
            <p:cNvSpPr/>
            <p:nvPr/>
          </p:nvSpPr>
          <p:spPr>
            <a:xfrm>
              <a:off x="1501201" y="4143600"/>
              <a:ext cx="226800" cy="302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0" name=""/>
            <p:cNvSpPr/>
            <p:nvPr/>
          </p:nvSpPr>
          <p:spPr>
            <a:xfrm>
              <a:off x="1553851" y="4215600"/>
              <a:ext cx="121500" cy="162000"/>
            </a:xfrm>
            <a:prstGeom prst="ellipse">
              <a:avLst/>
            </a:prstGeom>
            <a:solidFill>
              <a:schemeClr val="tx1">
                <a:lumMod val="8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2" name=""/>
            <p:cNvSpPr/>
            <p:nvPr/>
          </p:nvSpPr>
          <p:spPr>
            <a:xfrm>
              <a:off x="7846783" y="1857600"/>
              <a:ext cx="226800" cy="302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3" name=""/>
            <p:cNvSpPr/>
            <p:nvPr/>
          </p:nvSpPr>
          <p:spPr>
            <a:xfrm>
              <a:off x="7899433" y="1929600"/>
              <a:ext cx="121500" cy="162000"/>
            </a:xfrm>
            <a:prstGeom prst="ellipse">
              <a:avLst/>
            </a:prstGeom>
            <a:solidFill>
              <a:schemeClr val="tx1">
                <a:lumMod val="8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5" name=""/>
            <p:cNvSpPr/>
            <p:nvPr/>
          </p:nvSpPr>
          <p:spPr>
            <a:xfrm>
              <a:off x="75600" y="44576"/>
              <a:ext cx="866700" cy="11556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6" name=""/>
            <p:cNvSpPr/>
            <p:nvPr/>
          </p:nvSpPr>
          <p:spPr>
            <a:xfrm>
              <a:off x="278101" y="310976"/>
              <a:ext cx="461700" cy="615600"/>
            </a:xfrm>
            <a:prstGeom prst="ellipse">
              <a:avLst/>
            </a:prstGeom>
            <a:solidFill>
              <a:schemeClr val="tx1">
                <a:lumMod val="8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8" name=""/>
            <p:cNvSpPr/>
            <p:nvPr/>
          </p:nvSpPr>
          <p:spPr>
            <a:xfrm>
              <a:off x="8481404" y="5061600"/>
              <a:ext cx="564300" cy="752400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9" name=""/>
            <p:cNvSpPr/>
            <p:nvPr/>
          </p:nvSpPr>
          <p:spPr>
            <a:xfrm>
              <a:off x="8612354" y="5238000"/>
              <a:ext cx="302400" cy="403200"/>
            </a:xfrm>
            <a:prstGeom prst="ellipse">
              <a:avLst/>
            </a:prstGeom>
            <a:solidFill>
              <a:schemeClr val="tx1">
                <a:lumMod val="8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p>
              <a:pPr algn="ctr">
                <a:defRPr lang="ko-KR" altLang="en-US"/>
              </a:pPr>
              <a:endParaRPr lang="en-US" altLang="ko-KR"/>
            </a:p>
          </p:txBody>
        </p:sp>
        <p:cxnSp>
          <p:nvCxnSpPr>
            <p:cNvPr id="21" name=""/>
            <p:cNvCxnSpPr/>
            <p:nvPr/>
          </p:nvCxnSpPr>
          <p:spPr>
            <a:xfrm>
              <a:off x="620649" y="75600"/>
              <a:ext cx="7370825" cy="1800826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"/>
            <p:cNvCxnSpPr/>
            <p:nvPr/>
          </p:nvCxnSpPr>
          <p:spPr>
            <a:xfrm rot="10800000" flipV="1">
              <a:off x="1581152" y="2147902"/>
              <a:ext cx="6376990" cy="2019274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"/>
            <p:cNvCxnSpPr/>
            <p:nvPr/>
          </p:nvCxnSpPr>
          <p:spPr>
            <a:xfrm>
              <a:off x="1647826" y="4438650"/>
              <a:ext cx="7091363" cy="1362075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"/>
            <p:cNvCxnSpPr/>
            <p:nvPr/>
          </p:nvCxnSpPr>
          <p:spPr>
            <a:xfrm>
              <a:off x="1681164" y="4157663"/>
              <a:ext cx="7119936" cy="914400"/>
            </a:xfrm>
            <a:prstGeom prst="line">
              <a:avLst/>
            </a:prstGeom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1861837" y="714355"/>
            <a:ext cx="5643862" cy="490537"/>
          </a:xfrm>
        </p:spPr>
        <p:txBody>
          <a:bodyPr anchor="b"/>
          <a:lstStyle>
            <a:lvl1pPr algn="l">
              <a:defRPr sz="2000" b="0">
                <a:solidFill>
                  <a:schemeClr val="bg2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pic" idx="1"/>
          </p:nvPr>
        </p:nvSpPr>
        <p:spPr>
          <a:xfrm>
            <a:off x="1861837" y="1214422"/>
            <a:ext cx="5643862" cy="4114800"/>
          </a:xfrm>
          <a:solidFill>
            <a:schemeClr val="tx1">
              <a:lumMod val="85000"/>
              <a:alpha val="85000"/>
            </a:schemeClr>
          </a:solidFill>
        </p:spPr>
        <p:txBody>
          <a:bodyPr/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 lang="ko-KR" altLang="en-US"/>
            </a:pPr>
            <a:r>
              <a:rPr lang="ko-KR" altLang="en-US"/>
              <a:t>그림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body" sz="half" idx="2"/>
          </p:nvPr>
        </p:nvSpPr>
        <p:spPr>
          <a:xfrm>
            <a:off x="1861837" y="5338782"/>
            <a:ext cx="5643862" cy="804862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24" name=""/>
          <p:cNvSpPr>
            <a:spLocks noGrp="1"/>
          </p:cNvSpPr>
          <p:nvPr>
            <p:ph type="dt" sz="half" idx="10"/>
          </p:nvPr>
        </p:nvSpPr>
        <p:spPr>
          <a:xfrm>
            <a:off x="323849" y="6421461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E50136D8-6A25-415A-BA53-79616DC26A54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26" name=""/>
          <p:cNvSpPr>
            <a:spLocks noGrp="1"/>
          </p:cNvSpPr>
          <p:nvPr>
            <p:ph type="ftr" sz="quarter" idx="3"/>
          </p:nvPr>
        </p:nvSpPr>
        <p:spPr>
          <a:xfrm>
            <a:off x="3124199" y="6421461"/>
            <a:ext cx="2895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28" name=""/>
          <p:cNvSpPr>
            <a:spLocks noGrp="1"/>
          </p:cNvSpPr>
          <p:nvPr>
            <p:ph type="sldNum" sz="quarter" idx="4"/>
          </p:nvPr>
        </p:nvSpPr>
        <p:spPr>
          <a:xfrm>
            <a:off x="6667499" y="6421461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"/>
          <p:cNvSpPr/>
          <p:nvPr/>
        </p:nvSpPr>
        <p:spPr>
          <a:xfrm>
            <a:off x="0" y="4857751"/>
            <a:ext cx="9143999" cy="2003000"/>
          </a:xfrm>
          <a:prstGeom prst="rect">
            <a:avLst/>
          </a:prstGeom>
          <a:solidFill>
            <a:schemeClr val="accent2">
              <a:lumMod val="60000"/>
              <a:lumOff val="40000"/>
              <a:alpha val="6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571471" y="5072074"/>
            <a:ext cx="7143770" cy="1112835"/>
          </a:xfrm>
        </p:spPr>
        <p:txBody>
          <a:bodyPr/>
          <a:lstStyle>
            <a:lvl1pPr algn="l">
              <a:tabLst>
                <a:tab pos="5295900" algn="l"/>
              </a:tabLst>
              <a:defRPr sz="4800">
                <a:solidFill>
                  <a:schemeClr val="accent2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41" name=""/>
          <p:cNvSpPr>
            <a:spLocks noGrp="1"/>
          </p:cNvSpPr>
          <p:nvPr>
            <p:ph type="dt" sz="half" idx="2"/>
          </p:nvPr>
        </p:nvSpPr>
        <p:spPr>
          <a:xfrm>
            <a:off x="323849" y="6421461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 lang="ko-KR" altLang="en-US"/>
            </a:pPr>
            <a:fld id="{8CD32CEF-91BA-4E3D-9705-28C0F904318C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42" name=""/>
          <p:cNvSpPr>
            <a:spLocks noGrp="1"/>
          </p:cNvSpPr>
          <p:nvPr>
            <p:ph type="ftr" sz="quarter" idx="3"/>
          </p:nvPr>
        </p:nvSpPr>
        <p:spPr>
          <a:xfrm>
            <a:off x="3124199" y="6421461"/>
            <a:ext cx="2895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3" name=""/>
          <p:cNvSpPr>
            <a:spLocks noGrp="1"/>
          </p:cNvSpPr>
          <p:nvPr>
            <p:ph type="sldNum" sz="quarter" idx="4"/>
          </p:nvPr>
        </p:nvSpPr>
        <p:spPr>
          <a:xfrm>
            <a:off x="6667499" y="6421461"/>
            <a:ext cx="2133599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grpSp>
        <p:nvGrpSpPr>
          <p:cNvPr id="187" name=""/>
          <p:cNvGrpSpPr/>
          <p:nvPr/>
        </p:nvGrpSpPr>
        <p:grpSpPr>
          <a:xfrm rot="0">
            <a:off x="0" y="-2"/>
            <a:ext cx="9144000" cy="5844868"/>
            <a:chOff x="0" y="-2"/>
            <a:chExt cx="12192000" cy="5844868"/>
          </a:xfrm>
        </p:grpSpPr>
        <p:sp>
          <p:nvSpPr>
            <p:cNvPr id="52" name=""/>
            <p:cNvSpPr/>
            <p:nvPr/>
          </p:nvSpPr>
          <p:spPr>
            <a:xfrm>
              <a:off x="0" y="-2"/>
              <a:ext cx="12191999" cy="295277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en-US" altLang="ko-KR"/>
            </a:p>
          </p:txBody>
        </p:sp>
        <p:cxnSp>
          <p:nvCxnSpPr>
            <p:cNvPr id="153" name=""/>
            <p:cNvCxnSpPr/>
            <p:nvPr userDrawn="1"/>
          </p:nvCxnSpPr>
          <p:spPr>
            <a:xfrm>
              <a:off x="3779901" y="836675"/>
              <a:ext cx="8412099" cy="3452019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4" name=""/>
            <p:cNvSpPr/>
            <p:nvPr userDrawn="1"/>
          </p:nvSpPr>
          <p:spPr>
            <a:xfrm rot="21600000" flipV="1">
              <a:off x="0" y="295805"/>
              <a:ext cx="4564800" cy="4564800"/>
            </a:xfrm>
            <a:custGeom>
              <a:avLst/>
              <a:gdLst/>
              <a:cxnLst>
                <a:cxn ang="0">
                  <a:pos x="1357" y="0"/>
                </a:cxn>
                <a:cxn ang="0">
                  <a:pos x="1179" y="19"/>
                </a:cxn>
                <a:cxn ang="0">
                  <a:pos x="1008" y="57"/>
                </a:cxn>
                <a:cxn ang="0">
                  <a:pos x="842" y="113"/>
                </a:cxn>
                <a:cxn ang="0">
                  <a:pos x="688" y="187"/>
                </a:cxn>
                <a:cxn ang="0">
                  <a:pos x="545" y="279"/>
                </a:cxn>
                <a:cxn ang="0">
                  <a:pos x="411" y="384"/>
                </a:cxn>
                <a:cxn ang="0">
                  <a:pos x="291" y="505"/>
                </a:cxn>
                <a:cxn ang="0">
                  <a:pos x="186" y="638"/>
                </a:cxn>
                <a:cxn ang="0">
                  <a:pos x="96" y="782"/>
                </a:cxn>
                <a:cxn ang="0">
                  <a:pos x="22" y="938"/>
                </a:cxn>
                <a:cxn ang="0">
                  <a:pos x="0" y="2023"/>
                </a:cxn>
                <a:cxn ang="0">
                  <a:pos x="69" y="2181"/>
                </a:cxn>
                <a:cxn ang="0">
                  <a:pos x="154" y="2330"/>
                </a:cxn>
                <a:cxn ang="0">
                  <a:pos x="255" y="2467"/>
                </a:cxn>
                <a:cxn ang="0">
                  <a:pos x="370" y="2591"/>
                </a:cxn>
                <a:cxn ang="0">
                  <a:pos x="499" y="2702"/>
                </a:cxn>
                <a:cxn ang="0">
                  <a:pos x="639" y="2799"/>
                </a:cxn>
                <a:cxn ang="0">
                  <a:pos x="790" y="2878"/>
                </a:cxn>
                <a:cxn ang="0">
                  <a:pos x="951" y="2941"/>
                </a:cxn>
                <a:cxn ang="0">
                  <a:pos x="1121" y="2985"/>
                </a:cxn>
                <a:cxn ang="0">
                  <a:pos x="1297" y="3010"/>
                </a:cxn>
                <a:cxn ang="0">
                  <a:pos x="1418" y="3015"/>
                </a:cxn>
                <a:cxn ang="0">
                  <a:pos x="1533" y="3010"/>
                </a:cxn>
                <a:cxn ang="0">
                  <a:pos x="1648" y="2998"/>
                </a:cxn>
                <a:cxn ang="0">
                  <a:pos x="1795" y="2968"/>
                </a:cxn>
                <a:cxn ang="0">
                  <a:pos x="2004" y="2897"/>
                </a:cxn>
                <a:cxn ang="0">
                  <a:pos x="2199" y="2796"/>
                </a:cxn>
                <a:cxn ang="0">
                  <a:pos x="2377" y="2670"/>
                </a:cxn>
                <a:cxn ang="0">
                  <a:pos x="2535" y="2521"/>
                </a:cxn>
                <a:cxn ang="0">
                  <a:pos x="2668" y="2351"/>
                </a:cxn>
                <a:cxn ang="0">
                  <a:pos x="2777" y="2162"/>
                </a:cxn>
                <a:cxn ang="0">
                  <a:pos x="2857" y="1955"/>
                </a:cxn>
                <a:cxn ang="0">
                  <a:pos x="2901" y="1774"/>
                </a:cxn>
                <a:cxn ang="0">
                  <a:pos x="2917" y="1661"/>
                </a:cxn>
                <a:cxn ang="0">
                  <a:pos x="2925" y="1546"/>
                </a:cxn>
                <a:cxn ang="0">
                  <a:pos x="2925" y="1469"/>
                </a:cxn>
                <a:cxn ang="0">
                  <a:pos x="2917" y="1354"/>
                </a:cxn>
                <a:cxn ang="0">
                  <a:pos x="2901" y="1241"/>
                </a:cxn>
                <a:cxn ang="0">
                  <a:pos x="2857" y="1060"/>
                </a:cxn>
                <a:cxn ang="0">
                  <a:pos x="2777" y="853"/>
                </a:cxn>
                <a:cxn ang="0">
                  <a:pos x="2668" y="664"/>
                </a:cxn>
                <a:cxn ang="0">
                  <a:pos x="2535" y="493"/>
                </a:cxn>
                <a:cxn ang="0">
                  <a:pos x="2377" y="343"/>
                </a:cxn>
                <a:cxn ang="0">
                  <a:pos x="2199" y="217"/>
                </a:cxn>
                <a:cxn ang="0">
                  <a:pos x="2004" y="118"/>
                </a:cxn>
                <a:cxn ang="0">
                  <a:pos x="1795" y="47"/>
                </a:cxn>
                <a:cxn ang="0">
                  <a:pos x="1648" y="17"/>
                </a:cxn>
                <a:cxn ang="0">
                  <a:pos x="1533" y="5"/>
                </a:cxn>
                <a:cxn ang="0">
                  <a:pos x="1418" y="0"/>
                </a:cxn>
              </a:cxnLst>
              <a:rect l="0" t="0" r="r" b="b"/>
              <a:pathLst>
                <a:path w="2925" h="3015">
                  <a:moveTo>
                    <a:pt x="1418" y="0"/>
                  </a:moveTo>
                  <a:lnTo>
                    <a:pt x="1418" y="0"/>
                  </a:lnTo>
                  <a:lnTo>
                    <a:pt x="1357" y="0"/>
                  </a:lnTo>
                  <a:lnTo>
                    <a:pt x="1297" y="5"/>
                  </a:lnTo>
                  <a:lnTo>
                    <a:pt x="1237" y="11"/>
                  </a:lnTo>
                  <a:lnTo>
                    <a:pt x="1179" y="19"/>
                  </a:lnTo>
                  <a:lnTo>
                    <a:pt x="1121" y="28"/>
                  </a:lnTo>
                  <a:lnTo>
                    <a:pt x="1063" y="41"/>
                  </a:lnTo>
                  <a:lnTo>
                    <a:pt x="1008" y="57"/>
                  </a:lnTo>
                  <a:lnTo>
                    <a:pt x="951" y="72"/>
                  </a:lnTo>
                  <a:lnTo>
                    <a:pt x="897" y="93"/>
                  </a:lnTo>
                  <a:lnTo>
                    <a:pt x="842" y="113"/>
                  </a:lnTo>
                  <a:lnTo>
                    <a:pt x="790" y="135"/>
                  </a:lnTo>
                  <a:lnTo>
                    <a:pt x="738" y="161"/>
                  </a:lnTo>
                  <a:lnTo>
                    <a:pt x="688" y="187"/>
                  </a:lnTo>
                  <a:lnTo>
                    <a:pt x="639" y="216"/>
                  </a:lnTo>
                  <a:lnTo>
                    <a:pt x="590" y="247"/>
                  </a:lnTo>
                  <a:lnTo>
                    <a:pt x="545" y="279"/>
                  </a:lnTo>
                  <a:lnTo>
                    <a:pt x="499" y="312"/>
                  </a:lnTo>
                  <a:lnTo>
                    <a:pt x="453" y="348"/>
                  </a:lnTo>
                  <a:lnTo>
                    <a:pt x="411" y="384"/>
                  </a:lnTo>
                  <a:lnTo>
                    <a:pt x="370" y="424"/>
                  </a:lnTo>
                  <a:lnTo>
                    <a:pt x="331" y="463"/>
                  </a:lnTo>
                  <a:lnTo>
                    <a:pt x="291" y="505"/>
                  </a:lnTo>
                  <a:lnTo>
                    <a:pt x="255" y="548"/>
                  </a:lnTo>
                  <a:lnTo>
                    <a:pt x="219" y="592"/>
                  </a:lnTo>
                  <a:lnTo>
                    <a:pt x="186" y="638"/>
                  </a:lnTo>
                  <a:lnTo>
                    <a:pt x="154" y="685"/>
                  </a:lnTo>
                  <a:lnTo>
                    <a:pt x="124" y="734"/>
                  </a:lnTo>
                  <a:lnTo>
                    <a:pt x="96" y="782"/>
                  </a:lnTo>
                  <a:lnTo>
                    <a:pt x="69" y="833"/>
                  </a:lnTo>
                  <a:lnTo>
                    <a:pt x="44" y="885"/>
                  </a:lnTo>
                  <a:lnTo>
                    <a:pt x="22" y="938"/>
                  </a:lnTo>
                  <a:lnTo>
                    <a:pt x="0" y="992"/>
                  </a:lnTo>
                  <a:lnTo>
                    <a:pt x="0" y="2023"/>
                  </a:lnTo>
                  <a:lnTo>
                    <a:pt x="0" y="2023"/>
                  </a:lnTo>
                  <a:lnTo>
                    <a:pt x="22" y="2077"/>
                  </a:lnTo>
                  <a:lnTo>
                    <a:pt x="44" y="2130"/>
                  </a:lnTo>
                  <a:lnTo>
                    <a:pt x="69" y="2181"/>
                  </a:lnTo>
                  <a:lnTo>
                    <a:pt x="96" y="2233"/>
                  </a:lnTo>
                  <a:lnTo>
                    <a:pt x="124" y="2281"/>
                  </a:lnTo>
                  <a:lnTo>
                    <a:pt x="154" y="2330"/>
                  </a:lnTo>
                  <a:lnTo>
                    <a:pt x="186" y="2376"/>
                  </a:lnTo>
                  <a:lnTo>
                    <a:pt x="219" y="2421"/>
                  </a:lnTo>
                  <a:lnTo>
                    <a:pt x="255" y="2467"/>
                  </a:lnTo>
                  <a:lnTo>
                    <a:pt x="291" y="2510"/>
                  </a:lnTo>
                  <a:lnTo>
                    <a:pt x="331" y="2551"/>
                  </a:lnTo>
                  <a:lnTo>
                    <a:pt x="370" y="2591"/>
                  </a:lnTo>
                  <a:lnTo>
                    <a:pt x="411" y="2629"/>
                  </a:lnTo>
                  <a:lnTo>
                    <a:pt x="453" y="2667"/>
                  </a:lnTo>
                  <a:lnTo>
                    <a:pt x="499" y="2702"/>
                  </a:lnTo>
                  <a:lnTo>
                    <a:pt x="545" y="2736"/>
                  </a:lnTo>
                  <a:lnTo>
                    <a:pt x="590" y="2768"/>
                  </a:lnTo>
                  <a:lnTo>
                    <a:pt x="639" y="2799"/>
                  </a:lnTo>
                  <a:lnTo>
                    <a:pt x="688" y="2828"/>
                  </a:lnTo>
                  <a:lnTo>
                    <a:pt x="738" y="2854"/>
                  </a:lnTo>
                  <a:lnTo>
                    <a:pt x="790" y="2878"/>
                  </a:lnTo>
                  <a:lnTo>
                    <a:pt x="842" y="2902"/>
                  </a:lnTo>
                  <a:lnTo>
                    <a:pt x="897" y="2922"/>
                  </a:lnTo>
                  <a:lnTo>
                    <a:pt x="951" y="2941"/>
                  </a:lnTo>
                  <a:lnTo>
                    <a:pt x="1008" y="2958"/>
                  </a:lnTo>
                  <a:lnTo>
                    <a:pt x="1063" y="2972"/>
                  </a:lnTo>
                  <a:lnTo>
                    <a:pt x="1121" y="2985"/>
                  </a:lnTo>
                  <a:lnTo>
                    <a:pt x="1179" y="2996"/>
                  </a:lnTo>
                  <a:lnTo>
                    <a:pt x="1237" y="3004"/>
                  </a:lnTo>
                  <a:lnTo>
                    <a:pt x="1297" y="3010"/>
                  </a:lnTo>
                  <a:lnTo>
                    <a:pt x="1357" y="3013"/>
                  </a:lnTo>
                  <a:lnTo>
                    <a:pt x="1418" y="3015"/>
                  </a:lnTo>
                  <a:lnTo>
                    <a:pt x="1418" y="3015"/>
                  </a:lnTo>
                  <a:lnTo>
                    <a:pt x="1456" y="3015"/>
                  </a:lnTo>
                  <a:lnTo>
                    <a:pt x="1496" y="3013"/>
                  </a:lnTo>
                  <a:lnTo>
                    <a:pt x="1533" y="3010"/>
                  </a:lnTo>
                  <a:lnTo>
                    <a:pt x="1573" y="3007"/>
                  </a:lnTo>
                  <a:lnTo>
                    <a:pt x="1610" y="3002"/>
                  </a:lnTo>
                  <a:lnTo>
                    <a:pt x="1648" y="2998"/>
                  </a:lnTo>
                  <a:lnTo>
                    <a:pt x="1684" y="2991"/>
                  </a:lnTo>
                  <a:lnTo>
                    <a:pt x="1722" y="2985"/>
                  </a:lnTo>
                  <a:lnTo>
                    <a:pt x="1795" y="2968"/>
                  </a:lnTo>
                  <a:lnTo>
                    <a:pt x="1866" y="2947"/>
                  </a:lnTo>
                  <a:lnTo>
                    <a:pt x="1936" y="2924"/>
                  </a:lnTo>
                  <a:lnTo>
                    <a:pt x="2004" y="2897"/>
                  </a:lnTo>
                  <a:lnTo>
                    <a:pt x="2072" y="2867"/>
                  </a:lnTo>
                  <a:lnTo>
                    <a:pt x="2136" y="2834"/>
                  </a:lnTo>
                  <a:lnTo>
                    <a:pt x="2199" y="2796"/>
                  </a:lnTo>
                  <a:lnTo>
                    <a:pt x="2261" y="2758"/>
                  </a:lnTo>
                  <a:lnTo>
                    <a:pt x="2320" y="2716"/>
                  </a:lnTo>
                  <a:lnTo>
                    <a:pt x="2377" y="2670"/>
                  </a:lnTo>
                  <a:lnTo>
                    <a:pt x="2432" y="2623"/>
                  </a:lnTo>
                  <a:lnTo>
                    <a:pt x="2484" y="2574"/>
                  </a:lnTo>
                  <a:lnTo>
                    <a:pt x="2535" y="2521"/>
                  </a:lnTo>
                  <a:lnTo>
                    <a:pt x="2582" y="2467"/>
                  </a:lnTo>
                  <a:lnTo>
                    <a:pt x="2626" y="2409"/>
                  </a:lnTo>
                  <a:lnTo>
                    <a:pt x="2668" y="2351"/>
                  </a:lnTo>
                  <a:lnTo>
                    <a:pt x="2708" y="2289"/>
                  </a:lnTo>
                  <a:lnTo>
                    <a:pt x="2744" y="2226"/>
                  </a:lnTo>
                  <a:lnTo>
                    <a:pt x="2777" y="2162"/>
                  </a:lnTo>
                  <a:lnTo>
                    <a:pt x="2807" y="2094"/>
                  </a:lnTo>
                  <a:lnTo>
                    <a:pt x="2834" y="2026"/>
                  </a:lnTo>
                  <a:lnTo>
                    <a:pt x="2857" y="1955"/>
                  </a:lnTo>
                  <a:lnTo>
                    <a:pt x="2878" y="1885"/>
                  </a:lnTo>
                  <a:lnTo>
                    <a:pt x="2895" y="1811"/>
                  </a:lnTo>
                  <a:lnTo>
                    <a:pt x="2901" y="1774"/>
                  </a:lnTo>
                  <a:lnTo>
                    <a:pt x="2908" y="1737"/>
                  </a:lnTo>
                  <a:lnTo>
                    <a:pt x="2914" y="1699"/>
                  </a:lnTo>
                  <a:lnTo>
                    <a:pt x="2917" y="1661"/>
                  </a:lnTo>
                  <a:lnTo>
                    <a:pt x="2922" y="1623"/>
                  </a:lnTo>
                  <a:lnTo>
                    <a:pt x="2923" y="1585"/>
                  </a:lnTo>
                  <a:lnTo>
                    <a:pt x="2925" y="1546"/>
                  </a:lnTo>
                  <a:lnTo>
                    <a:pt x="2925" y="1507"/>
                  </a:lnTo>
                  <a:lnTo>
                    <a:pt x="2925" y="1507"/>
                  </a:lnTo>
                  <a:lnTo>
                    <a:pt x="2925" y="1469"/>
                  </a:lnTo>
                  <a:lnTo>
                    <a:pt x="2923" y="1430"/>
                  </a:lnTo>
                  <a:lnTo>
                    <a:pt x="2922" y="1392"/>
                  </a:lnTo>
                  <a:lnTo>
                    <a:pt x="2917" y="1354"/>
                  </a:lnTo>
                  <a:lnTo>
                    <a:pt x="2914" y="1315"/>
                  </a:lnTo>
                  <a:lnTo>
                    <a:pt x="2908" y="1278"/>
                  </a:lnTo>
                  <a:lnTo>
                    <a:pt x="2901" y="1241"/>
                  </a:lnTo>
                  <a:lnTo>
                    <a:pt x="2895" y="1203"/>
                  </a:lnTo>
                  <a:lnTo>
                    <a:pt x="2878" y="1130"/>
                  </a:lnTo>
                  <a:lnTo>
                    <a:pt x="2857" y="1060"/>
                  </a:lnTo>
                  <a:lnTo>
                    <a:pt x="2834" y="989"/>
                  </a:lnTo>
                  <a:lnTo>
                    <a:pt x="2807" y="921"/>
                  </a:lnTo>
                  <a:lnTo>
                    <a:pt x="2777" y="853"/>
                  </a:lnTo>
                  <a:lnTo>
                    <a:pt x="2744" y="789"/>
                  </a:lnTo>
                  <a:lnTo>
                    <a:pt x="2708" y="726"/>
                  </a:lnTo>
                  <a:lnTo>
                    <a:pt x="2668" y="664"/>
                  </a:lnTo>
                  <a:lnTo>
                    <a:pt x="2626" y="605"/>
                  </a:lnTo>
                  <a:lnTo>
                    <a:pt x="2582" y="548"/>
                  </a:lnTo>
                  <a:lnTo>
                    <a:pt x="2535" y="493"/>
                  </a:lnTo>
                  <a:lnTo>
                    <a:pt x="2484" y="441"/>
                  </a:lnTo>
                  <a:lnTo>
                    <a:pt x="2432" y="392"/>
                  </a:lnTo>
                  <a:lnTo>
                    <a:pt x="2377" y="343"/>
                  </a:lnTo>
                  <a:lnTo>
                    <a:pt x="2320" y="299"/>
                  </a:lnTo>
                  <a:lnTo>
                    <a:pt x="2261" y="257"/>
                  </a:lnTo>
                  <a:lnTo>
                    <a:pt x="2199" y="217"/>
                  </a:lnTo>
                  <a:lnTo>
                    <a:pt x="2136" y="181"/>
                  </a:lnTo>
                  <a:lnTo>
                    <a:pt x="2072" y="148"/>
                  </a:lnTo>
                  <a:lnTo>
                    <a:pt x="2004" y="118"/>
                  </a:lnTo>
                  <a:lnTo>
                    <a:pt x="1936" y="91"/>
                  </a:lnTo>
                  <a:lnTo>
                    <a:pt x="1866" y="68"/>
                  </a:lnTo>
                  <a:lnTo>
                    <a:pt x="1795" y="47"/>
                  </a:lnTo>
                  <a:lnTo>
                    <a:pt x="1722" y="30"/>
                  </a:lnTo>
                  <a:lnTo>
                    <a:pt x="1684" y="24"/>
                  </a:lnTo>
                  <a:lnTo>
                    <a:pt x="1648" y="17"/>
                  </a:lnTo>
                  <a:lnTo>
                    <a:pt x="1610" y="11"/>
                  </a:lnTo>
                  <a:lnTo>
                    <a:pt x="1573" y="8"/>
                  </a:lnTo>
                  <a:lnTo>
                    <a:pt x="1533" y="5"/>
                  </a:lnTo>
                  <a:lnTo>
                    <a:pt x="1496" y="2"/>
                  </a:lnTo>
                  <a:lnTo>
                    <a:pt x="1456" y="0"/>
                  </a:lnTo>
                  <a:lnTo>
                    <a:pt x="1418" y="0"/>
                  </a:lnTo>
                  <a:lnTo>
                    <a:pt x="1418" y="0"/>
                  </a:lnTo>
                </a:path>
              </a:pathLst>
            </a:custGeom>
            <a:solidFill>
              <a:schemeClr val="accent2">
                <a:alpha val="6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55" name=""/>
            <p:cNvSpPr/>
            <p:nvPr userDrawn="1"/>
          </p:nvSpPr>
          <p:spPr>
            <a:xfrm rot="21600000" flipV="1">
              <a:off x="251459" y="609147"/>
              <a:ext cx="3906000" cy="3906000"/>
            </a:xfrm>
            <a:prstGeom prst="ellipse">
              <a:avLst/>
            </a:prstGeom>
            <a:solidFill>
              <a:schemeClr val="tx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en-US" altLang="ko-KR"/>
            </a:p>
          </p:txBody>
        </p:sp>
        <p:sp>
          <p:nvSpPr>
            <p:cNvPr id="156" name=""/>
            <p:cNvSpPr/>
            <p:nvPr userDrawn="1"/>
          </p:nvSpPr>
          <p:spPr>
            <a:xfrm rot="21600000" flipV="1">
              <a:off x="1331595" y="1624976"/>
              <a:ext cx="1872000" cy="1872000"/>
            </a:xfrm>
            <a:prstGeom prst="ellipse">
              <a:avLst/>
            </a:prstGeom>
            <a:solidFill>
              <a:schemeClr val="bg2">
                <a:alpha val="77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>
              <a:noAutofit/>
            </a:bodyPr>
            <a:lstStyle/>
            <a:p>
              <a:pPr algn="ctr">
                <a:defRPr lang="ko-KR" altLang="en-US"/>
              </a:pPr>
              <a:endParaRPr lang="en-US" altLang="ko-KR"/>
            </a:p>
          </p:txBody>
        </p:sp>
        <p:grpSp>
          <p:nvGrpSpPr>
            <p:cNvPr id="157" name=""/>
            <p:cNvGrpSpPr/>
            <p:nvPr userDrawn="1"/>
          </p:nvGrpSpPr>
          <p:grpSpPr>
            <a:xfrm rot="21600000" flipV="1">
              <a:off x="856799" y="2729804"/>
              <a:ext cx="986400" cy="986399"/>
              <a:chOff x="4507499" y="2224471"/>
              <a:chExt cx="1701303" cy="2268404"/>
            </a:xfrm>
          </p:grpSpPr>
          <p:sp>
            <p:nvSpPr>
              <p:cNvPr id="158" name=""/>
              <p:cNvSpPr/>
              <p:nvPr/>
            </p:nvSpPr>
            <p:spPr>
              <a:xfrm rot="21600000">
                <a:off x="4507499" y="2224471"/>
                <a:ext cx="1701303" cy="2268404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59" name=""/>
              <p:cNvSpPr/>
              <p:nvPr/>
            </p:nvSpPr>
            <p:spPr>
              <a:xfrm rot="21600000">
                <a:off x="4737237" y="2533097"/>
                <a:ext cx="1241827" cy="1655769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160" name=""/>
            <p:cNvGrpSpPr/>
            <p:nvPr userDrawn="1"/>
          </p:nvGrpSpPr>
          <p:grpSpPr>
            <a:xfrm rot="21600000" flipV="1">
              <a:off x="4737601" y="3308940"/>
              <a:ext cx="302400" cy="302399"/>
              <a:chOff x="4503885" y="2230191"/>
              <a:chExt cx="1699999" cy="2266665"/>
            </a:xfrm>
          </p:grpSpPr>
          <p:sp>
            <p:nvSpPr>
              <p:cNvPr id="161" name=""/>
              <p:cNvSpPr/>
              <p:nvPr/>
            </p:nvSpPr>
            <p:spPr>
              <a:xfrm rot="21600000">
                <a:off x="4503885" y="2230191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62" name=""/>
              <p:cNvSpPr/>
              <p:nvPr/>
            </p:nvSpPr>
            <p:spPr>
              <a:xfrm rot="21600000">
                <a:off x="4898527" y="2746940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163" name=""/>
            <p:cNvGrpSpPr/>
            <p:nvPr userDrawn="1"/>
          </p:nvGrpSpPr>
          <p:grpSpPr>
            <a:xfrm rot="21600000" flipV="1">
              <a:off x="3637691" y="565740"/>
              <a:ext cx="302400" cy="302399"/>
              <a:chOff x="-1743663" y="2230096"/>
              <a:chExt cx="1699999" cy="2266665"/>
            </a:xfrm>
          </p:grpSpPr>
          <p:sp>
            <p:nvSpPr>
              <p:cNvPr id="164" name=""/>
              <p:cNvSpPr/>
              <p:nvPr/>
            </p:nvSpPr>
            <p:spPr>
              <a:xfrm rot="21600000">
                <a:off x="-1743663" y="2230096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65" name=""/>
              <p:cNvSpPr/>
              <p:nvPr/>
            </p:nvSpPr>
            <p:spPr>
              <a:xfrm rot="21600000">
                <a:off x="-1349016" y="2746844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cxnSp>
          <p:nvCxnSpPr>
            <p:cNvPr id="166" name=""/>
            <p:cNvCxnSpPr>
              <a:stCxn id="158" idx="7"/>
              <a:endCxn id="155" idx="1"/>
            </p:cNvCxnSpPr>
            <p:nvPr userDrawn="1"/>
          </p:nvCxnSpPr>
          <p:spPr>
            <a:xfrm rot="10800000" flipV="1">
              <a:off x="823479" y="3571749"/>
              <a:ext cx="875264" cy="371376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7" name=""/>
            <p:cNvCxnSpPr/>
            <p:nvPr userDrawn="1"/>
          </p:nvCxnSpPr>
          <p:spPr>
            <a:xfrm flipV="1">
              <a:off x="1238251" y="2376016"/>
              <a:ext cx="1485900" cy="411955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8" name=""/>
            <p:cNvCxnSpPr/>
            <p:nvPr userDrawn="1"/>
          </p:nvCxnSpPr>
          <p:spPr>
            <a:xfrm>
              <a:off x="2711449" y="2790353"/>
              <a:ext cx="2130425" cy="795337"/>
            </a:xfrm>
            <a:prstGeom prst="line">
              <a:avLst/>
            </a:prstGeom>
            <a:solidFill>
              <a:srgbClr val="d83d5c"/>
            </a:solidFill>
            <a:ln w="9525">
              <a:solidFill>
                <a:schemeClr val="accent2">
                  <a:lumMod val="60000"/>
                  <a:lumOff val="40000"/>
                </a:schemeClr>
              </a:solidFill>
              <a:round/>
            </a:ln>
          </p:spPr>
        </p:cxnSp>
        <p:grpSp>
          <p:nvGrpSpPr>
            <p:cNvPr id="169" name=""/>
            <p:cNvGrpSpPr/>
            <p:nvPr userDrawn="1"/>
          </p:nvGrpSpPr>
          <p:grpSpPr>
            <a:xfrm rot="21600000" flipV="1">
              <a:off x="6645897" y="2262492"/>
              <a:ext cx="302400" cy="302400"/>
              <a:chOff x="638463" y="1280419"/>
              <a:chExt cx="1699999" cy="2266665"/>
            </a:xfrm>
          </p:grpSpPr>
          <p:sp>
            <p:nvSpPr>
              <p:cNvPr id="170" name=""/>
              <p:cNvSpPr/>
              <p:nvPr/>
            </p:nvSpPr>
            <p:spPr>
              <a:xfrm rot="21600000">
                <a:off x="638463" y="1280419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71" name=""/>
              <p:cNvSpPr/>
              <p:nvPr/>
            </p:nvSpPr>
            <p:spPr>
              <a:xfrm rot="21600000">
                <a:off x="1033105" y="1797160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172" name=""/>
            <p:cNvGrpSpPr/>
            <p:nvPr userDrawn="1"/>
          </p:nvGrpSpPr>
          <p:grpSpPr>
            <a:xfrm rot="21600000" flipV="1">
              <a:off x="10382400" y="3211740"/>
              <a:ext cx="302400" cy="302399"/>
              <a:chOff x="4508891" y="2232995"/>
              <a:chExt cx="1699999" cy="2266665"/>
            </a:xfrm>
          </p:grpSpPr>
          <p:sp>
            <p:nvSpPr>
              <p:cNvPr id="173" name=""/>
              <p:cNvSpPr/>
              <p:nvPr/>
            </p:nvSpPr>
            <p:spPr>
              <a:xfrm rot="21600000">
                <a:off x="4508891" y="2232995"/>
                <a:ext cx="1699999" cy="226666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74" name=""/>
              <p:cNvSpPr/>
              <p:nvPr/>
            </p:nvSpPr>
            <p:spPr>
              <a:xfrm rot="21600000">
                <a:off x="4903529" y="2749740"/>
                <a:ext cx="910713" cy="1214285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cxnSp>
          <p:nvCxnSpPr>
            <p:cNvPr id="175" name=""/>
            <p:cNvCxnSpPr/>
            <p:nvPr userDrawn="1"/>
          </p:nvCxnSpPr>
          <p:spPr>
            <a:xfrm>
              <a:off x="6660261" y="2492883"/>
              <a:ext cx="5531737" cy="1123672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76" name=""/>
            <p:cNvGrpSpPr/>
            <p:nvPr userDrawn="1"/>
          </p:nvGrpSpPr>
          <p:grpSpPr>
            <a:xfrm rot="21600000" flipV="1">
              <a:off x="2537998" y="2344712"/>
              <a:ext cx="475199" cy="475199"/>
              <a:chOff x="4505377" y="2216433"/>
              <a:chExt cx="1699059" cy="2265411"/>
            </a:xfrm>
          </p:grpSpPr>
          <p:sp>
            <p:nvSpPr>
              <p:cNvPr id="177" name=""/>
              <p:cNvSpPr/>
              <p:nvPr/>
            </p:nvSpPr>
            <p:spPr>
              <a:xfrm rot="21600000">
                <a:off x="4505377" y="2216433"/>
                <a:ext cx="1699059" cy="2265411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78" name=""/>
              <p:cNvSpPr/>
              <p:nvPr/>
            </p:nvSpPr>
            <p:spPr>
              <a:xfrm rot="21600000">
                <a:off x="4840039" y="2667950"/>
                <a:ext cx="1029732" cy="1372976"/>
              </a:xfrm>
              <a:prstGeom prst="ellipse">
                <a:avLst/>
              </a:prstGeom>
              <a:solidFill>
                <a:schemeClr val="tx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lstStyle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179" name=""/>
            <p:cNvGrpSpPr/>
            <p:nvPr userDrawn="1"/>
          </p:nvGrpSpPr>
          <p:grpSpPr>
            <a:xfrm rot="21600000">
              <a:off x="9281448" y="4870809"/>
              <a:ext cx="2419442" cy="974057"/>
              <a:chOff x="7284968" y="4861755"/>
              <a:chExt cx="1814582" cy="974057"/>
            </a:xfrm>
          </p:grpSpPr>
          <p:grpSp>
            <p:nvGrpSpPr>
              <p:cNvPr id="180" name=""/>
              <p:cNvGrpSpPr/>
              <p:nvPr/>
            </p:nvGrpSpPr>
            <p:grpSpPr>
              <a:xfrm rot="0">
                <a:off x="7284968" y="4861755"/>
                <a:ext cx="356399" cy="475199"/>
                <a:chOff x="4840797" y="2224194"/>
                <a:chExt cx="1699059" cy="2265411"/>
              </a:xfrm>
            </p:grpSpPr>
            <p:sp>
              <p:nvSpPr>
                <p:cNvPr id="181" name=""/>
                <p:cNvSpPr/>
                <p:nvPr/>
              </p:nvSpPr>
              <p:spPr>
                <a:xfrm>
                  <a:off x="4840797" y="2224194"/>
                  <a:ext cx="1699059" cy="2265411"/>
                </a:xfrm>
                <a:prstGeom prst="ellipse">
                  <a:avLst/>
                </a:prstGeom>
                <a:solidFill>
                  <a:schemeClr val="tx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lstStyle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182" name=""/>
                <p:cNvSpPr/>
                <p:nvPr/>
              </p:nvSpPr>
              <p:spPr>
                <a:xfrm>
                  <a:off x="5175460" y="2670419"/>
                  <a:ext cx="1029732" cy="1372976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lstStyle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grpSp>
            <p:nvGrpSpPr>
              <p:cNvPr id="183" name=""/>
              <p:cNvGrpSpPr/>
              <p:nvPr/>
            </p:nvGrpSpPr>
            <p:grpSpPr>
              <a:xfrm rot="0">
                <a:off x="8907850" y="5580212"/>
                <a:ext cx="191700" cy="255600"/>
                <a:chOff x="4693840" y="-481018"/>
                <a:chExt cx="1692388" cy="2256517"/>
              </a:xfrm>
            </p:grpSpPr>
            <p:sp>
              <p:nvSpPr>
                <p:cNvPr id="184" name=""/>
                <p:cNvSpPr/>
                <p:nvPr/>
              </p:nvSpPr>
              <p:spPr>
                <a:xfrm>
                  <a:off x="4693840" y="-481018"/>
                  <a:ext cx="1692388" cy="2256517"/>
                </a:xfrm>
                <a:prstGeom prst="ellipse">
                  <a:avLst/>
                </a:prstGeom>
                <a:solidFill>
                  <a:schemeClr val="tx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lstStyle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185" name=""/>
                <p:cNvSpPr/>
                <p:nvPr/>
              </p:nvSpPr>
              <p:spPr>
                <a:xfrm>
                  <a:off x="5063305" y="27485"/>
                  <a:ext cx="953458" cy="1271277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lstStyle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cxnSp>
            <p:nvCxnSpPr>
              <p:cNvPr id="186" name=""/>
              <p:cNvCxnSpPr/>
              <p:nvPr/>
            </p:nvCxnSpPr>
            <p:spPr>
              <a:xfrm>
                <a:off x="7537386" y="4887877"/>
                <a:ext cx="1527174" cy="742990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alpha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>
            <a:off x="0" y="1000108"/>
            <a:ext cx="9143999" cy="107157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grpSp>
        <p:nvGrpSpPr>
          <p:cNvPr id="35" name=""/>
          <p:cNvGrpSpPr/>
          <p:nvPr/>
        </p:nvGrpSpPr>
        <p:grpSpPr>
          <a:xfrm rot="0">
            <a:off x="48018" y="-48130"/>
            <a:ext cx="8818781" cy="6373330"/>
            <a:chOff x="64024" y="-48130"/>
            <a:chExt cx="11758375" cy="6373330"/>
          </a:xfrm>
        </p:grpSpPr>
        <p:grpSp>
          <p:nvGrpSpPr>
            <p:cNvPr id="8" name=""/>
            <p:cNvGrpSpPr/>
            <p:nvPr/>
          </p:nvGrpSpPr>
          <p:grpSpPr>
            <a:xfrm rot="0">
              <a:off x="9619199" y="1004399"/>
              <a:ext cx="2203199" cy="1141200"/>
              <a:chOff x="7214400" y="1004399"/>
              <a:chExt cx="1652400" cy="1141200"/>
            </a:xfrm>
          </p:grpSpPr>
          <p:grpSp>
            <p:nvGrpSpPr>
              <p:cNvPr id="9" name=""/>
              <p:cNvGrpSpPr/>
              <p:nvPr/>
            </p:nvGrpSpPr>
            <p:grpSpPr>
              <a:xfrm rot="0">
                <a:off x="7214400" y="1004399"/>
                <a:ext cx="475200" cy="633599"/>
                <a:chOff x="4504372" y="2225714"/>
                <a:chExt cx="2265412" cy="3020548"/>
              </a:xfrm>
            </p:grpSpPr>
            <p:sp>
              <p:nvSpPr>
                <p:cNvPr id="14" name=""/>
                <p:cNvSpPr/>
                <p:nvPr/>
              </p:nvSpPr>
              <p:spPr>
                <a:xfrm>
                  <a:off x="4504372" y="2225714"/>
                  <a:ext cx="2265412" cy="3020549"/>
                </a:xfrm>
                <a:prstGeom prst="ellipse">
                  <a:avLst/>
                </a:prstGeom>
                <a:solidFill>
                  <a:schemeClr val="tx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15" name=""/>
                <p:cNvSpPr/>
                <p:nvPr/>
              </p:nvSpPr>
              <p:spPr>
                <a:xfrm>
                  <a:off x="4948448" y="2817810"/>
                  <a:ext cx="1377267" cy="1836356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grpSp>
            <p:nvGrpSpPr>
              <p:cNvPr id="10" name=""/>
              <p:cNvGrpSpPr/>
              <p:nvPr/>
            </p:nvGrpSpPr>
            <p:grpSpPr>
              <a:xfrm rot="0">
                <a:off x="8610300" y="1803599"/>
                <a:ext cx="256500" cy="341999"/>
                <a:chOff x="4505203" y="2220704"/>
                <a:chExt cx="2264463" cy="3019283"/>
              </a:xfrm>
            </p:grpSpPr>
            <p:sp>
              <p:nvSpPr>
                <p:cNvPr id="12" name=""/>
                <p:cNvSpPr/>
                <p:nvPr/>
              </p:nvSpPr>
              <p:spPr>
                <a:xfrm>
                  <a:off x="4505203" y="2220704"/>
                  <a:ext cx="2264463" cy="3019283"/>
                </a:xfrm>
                <a:prstGeom prst="ellipse">
                  <a:avLst/>
                </a:prstGeom>
                <a:solidFill>
                  <a:schemeClr val="tx1">
                    <a:lumMod val="8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13" name=""/>
                <p:cNvSpPr/>
                <p:nvPr/>
              </p:nvSpPr>
              <p:spPr>
                <a:xfrm>
                  <a:off x="5005776" y="2888125"/>
                  <a:ext cx="1263332" cy="1684442"/>
                </a:xfrm>
                <a:prstGeom prst="ellipse">
                  <a:avLst/>
                </a:prstGeom>
                <a:solidFill>
                  <a:schemeClr val="accent2">
                    <a:alpha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cxnSp>
            <p:nvCxnSpPr>
              <p:cNvPr id="11" name=""/>
              <p:cNvCxnSpPr/>
              <p:nvPr/>
            </p:nvCxnSpPr>
            <p:spPr>
              <a:xfrm>
                <a:off x="7574756" y="1047749"/>
                <a:ext cx="1233487" cy="785813"/>
              </a:xfrm>
              <a:prstGeom prst="line">
                <a:avLst/>
              </a:prstGeom>
              <a:ln>
                <a:solidFill>
                  <a:schemeClr val="tx1">
                    <a:lumMod val="8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34" name=""/>
            <p:cNvGrpSpPr/>
            <p:nvPr/>
          </p:nvGrpSpPr>
          <p:grpSpPr>
            <a:xfrm rot="0">
              <a:off x="64024" y="-48130"/>
              <a:ext cx="2526702" cy="6373330"/>
              <a:chOff x="64024" y="-48130"/>
              <a:chExt cx="2526702" cy="6373330"/>
            </a:xfrm>
          </p:grpSpPr>
          <p:sp>
            <p:nvSpPr>
              <p:cNvPr id="28" name=""/>
              <p:cNvSpPr/>
              <p:nvPr/>
            </p:nvSpPr>
            <p:spPr>
              <a:xfrm rot="7200000">
                <a:off x="1601462" y="-48130"/>
                <a:ext cx="989264" cy="989264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9" name=""/>
              <p:cNvSpPr/>
              <p:nvPr/>
            </p:nvSpPr>
            <p:spPr>
              <a:xfrm rot="7210486">
                <a:off x="1824046" y="160456"/>
                <a:ext cx="544095" cy="539598"/>
              </a:xfrm>
              <a:prstGeom prst="ellipse">
                <a:avLst/>
              </a:prstGeom>
              <a:solidFill>
                <a:schemeClr val="tx1">
                  <a:lumMod val="85000"/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grpSp>
            <p:nvGrpSpPr>
              <p:cNvPr id="33" name=""/>
              <p:cNvGrpSpPr/>
              <p:nvPr/>
            </p:nvGrpSpPr>
            <p:grpSpPr>
              <a:xfrm rot="0">
                <a:off x="475200" y="2005200"/>
                <a:ext cx="468000" cy="468000"/>
                <a:chOff x="475200" y="2005200"/>
                <a:chExt cx="468000" cy="468000"/>
              </a:xfrm>
            </p:grpSpPr>
            <p:sp>
              <p:nvSpPr>
                <p:cNvPr id="26" name=""/>
                <p:cNvSpPr/>
                <p:nvPr/>
              </p:nvSpPr>
              <p:spPr>
                <a:xfrm rot="7200000">
                  <a:off x="475200" y="2005200"/>
                  <a:ext cx="468000" cy="468000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27" name=""/>
                <p:cNvSpPr/>
                <p:nvPr/>
              </p:nvSpPr>
              <p:spPr>
                <a:xfrm rot="7200000">
                  <a:off x="576000" y="2102400"/>
                  <a:ext cx="252000" cy="252000"/>
                </a:xfrm>
                <a:prstGeom prst="ellipse">
                  <a:avLst/>
                </a:prstGeom>
                <a:solidFill>
                  <a:schemeClr val="tx1">
                    <a:lumMod val="85000"/>
                    <a:alpha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cxnSp>
            <p:nvCxnSpPr>
              <p:cNvPr id="19" name=""/>
              <p:cNvCxnSpPr/>
              <p:nvPr/>
            </p:nvCxnSpPr>
            <p:spPr>
              <a:xfrm rot="5400000">
                <a:off x="193676" y="709613"/>
                <a:ext cx="1790700" cy="1047749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0" name=""/>
              <p:cNvCxnSpPr/>
              <p:nvPr/>
            </p:nvCxnSpPr>
            <p:spPr>
              <a:xfrm rot="10800000" flipV="1">
                <a:off x="914392" y="733425"/>
                <a:ext cx="1549408" cy="1543050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grpSp>
            <p:nvGrpSpPr>
              <p:cNvPr id="21" name=""/>
              <p:cNvGrpSpPr/>
              <p:nvPr/>
            </p:nvGrpSpPr>
            <p:grpSpPr>
              <a:xfrm rot="7210486">
                <a:off x="64024" y="5497200"/>
                <a:ext cx="827999" cy="828000"/>
                <a:chOff x="4170314" y="2269041"/>
                <a:chExt cx="3034125" cy="2275595"/>
              </a:xfrm>
            </p:grpSpPr>
            <p:sp>
              <p:nvSpPr>
                <p:cNvPr id="24" name=""/>
                <p:cNvSpPr/>
                <p:nvPr/>
              </p:nvSpPr>
              <p:spPr>
                <a:xfrm rot="21589514">
                  <a:off x="4170314" y="2269041"/>
                  <a:ext cx="3034125" cy="2275594"/>
                </a:xfrm>
                <a:prstGeom prst="ellipse">
                  <a:avLst/>
                </a:prstGeom>
                <a:solidFill>
                  <a:schemeClr val="accent2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25" name=""/>
                <p:cNvSpPr/>
                <p:nvPr/>
              </p:nvSpPr>
              <p:spPr>
                <a:xfrm>
                  <a:off x="4831696" y="2778603"/>
                  <a:ext cx="1688556" cy="1266418"/>
                </a:xfrm>
                <a:prstGeom prst="ellipse">
                  <a:avLst/>
                </a:prstGeom>
                <a:solidFill>
                  <a:schemeClr val="tx1">
                    <a:lumMod val="85000"/>
                    <a:alpha val="8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vert="horz" wrap="square" lIns="91440" tIns="45720" rIns="91440" bIns="45720" anchor="ctr">
                  <a:noAutofit/>
                </a:bodyPr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cxnSp>
            <p:nvCxnSpPr>
              <p:cNvPr id="22" name=""/>
              <p:cNvCxnSpPr/>
              <p:nvPr/>
            </p:nvCxnSpPr>
            <p:spPr>
              <a:xfrm rot="16200000" flipH="1">
                <a:off x="-1124742" y="3885405"/>
                <a:ext cx="3671893" cy="368301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"/>
              <p:cNvCxnSpPr/>
              <p:nvPr/>
            </p:nvCxnSpPr>
            <p:spPr>
              <a:xfrm rot="5400000">
                <a:off x="-1310216" y="3675587"/>
                <a:ext cx="3625850" cy="814926"/>
              </a:xfrm>
              <a:prstGeom prst="line">
                <a:avLst/>
              </a:prstGeom>
              <a:ln>
                <a:solidFill>
                  <a:schemeClr val="accent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1857355" y="956572"/>
            <a:ext cx="7215238" cy="1143000"/>
          </a:xfrm>
        </p:spPr>
        <p:txBody>
          <a:bodyPr/>
          <a:lstStyle>
            <a:lvl1pPr algn="l">
              <a:defRPr sz="4400">
                <a:solidFill>
                  <a:schemeClr val="tx2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1" name=""/>
          <p:cNvSpPr>
            <a:spLocks noGrp="1"/>
          </p:cNvSpPr>
          <p:nvPr>
            <p:ph type="body" sz="quarter" idx="14"/>
          </p:nvPr>
        </p:nvSpPr>
        <p:spPr>
          <a:xfrm>
            <a:off x="1857355" y="2428875"/>
            <a:ext cx="4567237" cy="3243263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84C94B4A-9089-41D2-B432-D068A9A37F04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DF28FB93-0A08-4E7D-8E63-9EFA29F1E093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 rot="5400000">
            <a:off x="4791545" y="2505545"/>
            <a:ext cx="6858000" cy="184690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2" name=""/>
          <p:cNvSpPr>
            <a:spLocks noGrp="1"/>
          </p:cNvSpPr>
          <p:nvPr>
            <p:ph type="title" orient="vert" idx="0"/>
          </p:nvPr>
        </p:nvSpPr>
        <p:spPr>
          <a:xfrm>
            <a:off x="7500958" y="274638"/>
            <a:ext cx="1333499" cy="5851525"/>
          </a:xfrm>
        </p:spPr>
        <p:txBody>
          <a:bodyPr vert="eaVert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743699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33A8668E-0F45-4BAC-A12A-326572451413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>
          <a:xfrm>
            <a:off x="6870700" y="6356350"/>
            <a:ext cx="2133599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grpSp>
        <p:nvGrpSpPr>
          <p:cNvPr id="8" name=""/>
          <p:cNvGrpSpPr/>
          <p:nvPr/>
        </p:nvGrpSpPr>
        <p:grpSpPr>
          <a:xfrm rot="0">
            <a:off x="-13248" y="-79200"/>
            <a:ext cx="1185048" cy="3790798"/>
            <a:chOff x="42747" y="11154"/>
            <a:chExt cx="1974004" cy="6314550"/>
          </a:xfrm>
        </p:grpSpPr>
        <p:grpSp>
          <p:nvGrpSpPr>
            <p:cNvPr id="9" name=""/>
            <p:cNvGrpSpPr/>
            <p:nvPr/>
          </p:nvGrpSpPr>
          <p:grpSpPr>
            <a:xfrm rot="7210486">
              <a:off x="1108997" y="140833"/>
              <a:ext cx="1037433" cy="778075"/>
              <a:chOff x="3939931" y="1988654"/>
              <a:chExt cx="3022285" cy="2266714"/>
            </a:xfrm>
          </p:grpSpPr>
          <p:sp>
            <p:nvSpPr>
              <p:cNvPr id="20" name=""/>
              <p:cNvSpPr/>
              <p:nvPr/>
            </p:nvSpPr>
            <p:spPr>
              <a:xfrm rot="21589514">
                <a:off x="3939931" y="1988654"/>
                <a:ext cx="3022284" cy="2266715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21" name=""/>
              <p:cNvSpPr/>
              <p:nvPr/>
            </p:nvSpPr>
            <p:spPr>
              <a:xfrm rot="21589514">
                <a:off x="4603785" y="2486545"/>
                <a:ext cx="1694575" cy="1270932"/>
              </a:xfrm>
              <a:prstGeom prst="ellipse">
                <a:avLst/>
              </a:prstGeom>
              <a:solidFill>
                <a:schemeClr val="tx1">
                  <a:lumMod val="85000"/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grpSp>
          <p:nvGrpSpPr>
            <p:cNvPr id="10" name=""/>
            <p:cNvGrpSpPr/>
            <p:nvPr/>
          </p:nvGrpSpPr>
          <p:grpSpPr>
            <a:xfrm rot="7210486">
              <a:off x="372148" y="2062034"/>
              <a:ext cx="419770" cy="323823"/>
              <a:chOff x="4012894" y="1992471"/>
              <a:chExt cx="2943746" cy="2270891"/>
            </a:xfrm>
          </p:grpSpPr>
          <p:sp>
            <p:nvSpPr>
              <p:cNvPr id="18" name=""/>
              <p:cNvSpPr/>
              <p:nvPr/>
            </p:nvSpPr>
            <p:spPr>
              <a:xfrm rot="21589514">
                <a:off x="4012894" y="1992471"/>
                <a:ext cx="2943746" cy="2270891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9" name=""/>
              <p:cNvSpPr/>
              <p:nvPr/>
            </p:nvSpPr>
            <p:spPr>
              <a:xfrm rot="21589514">
                <a:off x="4643696" y="2497115"/>
                <a:ext cx="1682140" cy="1261606"/>
              </a:xfrm>
              <a:prstGeom prst="ellipse">
                <a:avLst/>
              </a:prstGeom>
              <a:solidFill>
                <a:schemeClr val="tx1">
                  <a:lumMod val="85000"/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cxnSp>
          <p:nvCxnSpPr>
            <p:cNvPr id="11" name=""/>
            <p:cNvCxnSpPr>
              <a:stCxn id="20" idx="4"/>
            </p:cNvCxnSpPr>
            <p:nvPr/>
          </p:nvCxnSpPr>
          <p:spPr>
            <a:xfrm rot="5400000">
              <a:off x="-72948" y="767916"/>
              <a:ext cx="1861149" cy="866342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  <a:alpha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"/>
            <p:cNvCxnSpPr>
              <a:stCxn id="20" idx="0"/>
              <a:endCxn id="18" idx="0"/>
            </p:cNvCxnSpPr>
            <p:nvPr/>
          </p:nvCxnSpPr>
          <p:spPr>
            <a:xfrm rot="10800000" flipV="1">
              <a:off x="722254" y="789230"/>
              <a:ext cx="1242376" cy="1542657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  <a:alpha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3" name=""/>
            <p:cNvGrpSpPr/>
            <p:nvPr/>
          </p:nvGrpSpPr>
          <p:grpSpPr>
            <a:xfrm rot="7210486">
              <a:off x="-60695" y="5601600"/>
              <a:ext cx="827548" cy="620661"/>
              <a:chOff x="4186821" y="2285883"/>
              <a:chExt cx="3032469" cy="2274353"/>
            </a:xfrm>
          </p:grpSpPr>
          <p:sp>
            <p:nvSpPr>
              <p:cNvPr id="16" name=""/>
              <p:cNvSpPr/>
              <p:nvPr/>
            </p:nvSpPr>
            <p:spPr>
              <a:xfrm rot="21589514">
                <a:off x="4186821" y="2285883"/>
                <a:ext cx="3032469" cy="2274353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7" name=""/>
              <p:cNvSpPr/>
              <p:nvPr/>
            </p:nvSpPr>
            <p:spPr>
              <a:xfrm rot="21589514">
                <a:off x="4857037" y="2788550"/>
                <a:ext cx="1692030" cy="1269023"/>
              </a:xfrm>
              <a:prstGeom prst="ellipse">
                <a:avLst/>
              </a:prstGeom>
              <a:solidFill>
                <a:schemeClr val="tx1">
                  <a:lumMod val="85000"/>
                  <a:alpha val="8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vert="horz" wrap="square" lIns="91440" tIns="45720" rIns="91440" bIns="45720" anchor="ctr">
                <a:noAutofit/>
              </a:bodyPr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cxnSp>
          <p:nvCxnSpPr>
            <p:cNvPr id="14" name=""/>
            <p:cNvCxnSpPr>
              <a:stCxn id="18" idx="4"/>
            </p:cNvCxnSpPr>
            <p:nvPr/>
          </p:nvCxnSpPr>
          <p:spPr>
            <a:xfrm rot="16200000" flipH="1">
              <a:off x="-1324851" y="3882671"/>
              <a:ext cx="3707222" cy="173889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  <a:alpha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"/>
            <p:cNvCxnSpPr>
              <a:stCxn id="19" idx="0"/>
            </p:cNvCxnSpPr>
            <p:nvPr/>
          </p:nvCxnSpPr>
          <p:spPr>
            <a:xfrm rot="5400000">
              <a:off x="-1454882" y="3811545"/>
              <a:ext cx="3642449" cy="587184"/>
            </a:xfrm>
            <a:prstGeom prst="line">
              <a:avLst/>
            </a:prstGeom>
            <a:ln>
              <a:solidFill>
                <a:schemeClr val="accent2">
                  <a:lumMod val="60000"/>
                  <a:lumOff val="40000"/>
                  <a:alpha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14" Type="http://schemas.openxmlformats.org/officeDocument/2006/relationships/image" Target="../media/image7.png"  /><Relationship Id="rId15" Type="http://schemas.openxmlformats.org/officeDocument/2006/relationships/image" Target="../media/image7.png"  /><Relationship Id="rId16" Type="http://schemas.openxmlformats.org/officeDocument/2006/relationships/image" Target="../media/image7.png"  /><Relationship Id="rId17" Type="http://schemas.openxmlformats.org/officeDocument/2006/relationships/image" Target="../media/image7.png"  /><Relationship Id="rId18" Type="http://schemas.openxmlformats.org/officeDocument/2006/relationships/image" Target="../media/image7.png"  /><Relationship Id="rId19" Type="http://schemas.openxmlformats.org/officeDocument/2006/relationships/image" Target="../media/image7.png"  /><Relationship Id="rId2" Type="http://schemas.openxmlformats.org/officeDocument/2006/relationships/slideLayout" Target="../slideLayouts/slideLayout2.xml"  /><Relationship Id="rId20" Type="http://schemas.openxmlformats.org/officeDocument/2006/relationships/image" Target="../media/image7.png"  /><Relationship Id="rId21" Type="http://schemas.openxmlformats.org/officeDocument/2006/relationships/image" Target="../media/image7.png"  /><Relationship Id="rId22" Type="http://schemas.openxmlformats.org/officeDocument/2006/relationships/image" Target="../media/image7.png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_rels/slideMaster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Relationship Id="rId10" Type="http://schemas.openxmlformats.org/officeDocument/2006/relationships/slideLayout" Target="../slideLayouts/slideLayout22.xml"  /><Relationship Id="rId11" Type="http://schemas.openxmlformats.org/officeDocument/2006/relationships/slideLayout" Target="../slideLayouts/slideLayout23.xml"  /><Relationship Id="rId12" Type="http://schemas.openxmlformats.org/officeDocument/2006/relationships/slideLayout" Target="../slideLayouts/slideLayout24.xml"  /><Relationship Id="rId13" Type="http://schemas.openxmlformats.org/officeDocument/2006/relationships/theme" Target="../theme/theme2.xml"  /><Relationship Id="rId2" Type="http://schemas.openxmlformats.org/officeDocument/2006/relationships/slideLayout" Target="../slideLayouts/slideLayout14.xml"  /><Relationship Id="rId3" Type="http://schemas.openxmlformats.org/officeDocument/2006/relationships/slideLayout" Target="../slideLayouts/slideLayout15.xml"  /><Relationship Id="rId4" Type="http://schemas.openxmlformats.org/officeDocument/2006/relationships/slideLayout" Target="../slideLayouts/slideLayout16.xml"  /><Relationship Id="rId5" Type="http://schemas.openxmlformats.org/officeDocument/2006/relationships/slideLayout" Target="../slideLayouts/slideLayout17.xml"  /><Relationship Id="rId6" Type="http://schemas.openxmlformats.org/officeDocument/2006/relationships/slideLayout" Target="../slideLayouts/slideLayout18.xml"  /><Relationship Id="rId7" Type="http://schemas.openxmlformats.org/officeDocument/2006/relationships/slideLayout" Target="../slideLayouts/slideLayout19.xml"  /><Relationship Id="rId8" Type="http://schemas.openxmlformats.org/officeDocument/2006/relationships/slideLayout" Target="../slideLayouts/slideLayout20.xml"  /><Relationship Id="rId9" Type="http://schemas.openxmlformats.org/officeDocument/2006/relationships/slideLayout" Target="../slideLayouts/slideLayout21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강아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2"/>
          <p:cNvSpPr>
            <a:spLocks noEditPoints="1"/>
          </p:cNvSpPr>
          <p:nvPr/>
        </p:nvSpPr>
        <p:spPr>
          <a:xfrm>
            <a:off x="0" y="0"/>
            <a:ext cx="9143999" cy="6858000"/>
          </a:xfrm>
          <a:custGeom>
            <a:avLst/>
            <a:gd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ln>
            <a:headEnd w="med" len="med"/>
            <a:tailEnd w="med" len="med"/>
          </a:ln>
        </p:spPr>
        <p:style>
          <a:lnRef idx="2">
            <a:schemeClr val="accent6">
              <a:shade val="2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457199" y="274637"/>
            <a:ext cx="8229599" cy="774517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457199" y="1135781"/>
            <a:ext cx="8229599" cy="5125060"/>
          </a:xfrm>
          <a:prstGeom prst="rect">
            <a:avLst/>
          </a:prstGeom>
        </p:spPr>
        <p:txBody>
          <a:bodyPr vert="horz" wrap="square" lIns="91440" tIns="45720" rIns="91440" bIns="45720" anchor="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2"/>
          </p:nvPr>
        </p:nvSpPr>
        <p:spPr>
          <a:xfrm>
            <a:off x="457199" y="63309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3"/>
          </p:nvPr>
        </p:nvSpPr>
        <p:spPr>
          <a:xfrm>
            <a:off x="3124199" y="6330950"/>
            <a:ext cx="2895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4"/>
          </p:nvPr>
        </p:nvSpPr>
        <p:spPr>
          <a:xfrm>
            <a:off x="6553199" y="63309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8" name=""/>
          <p:cNvSpPr/>
          <p:nvPr/>
        </p:nvSpPr>
        <p:spPr>
          <a:xfrm>
            <a:off x="142843" y="126460"/>
            <a:ext cx="885831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40" r:id="rId1"/>
    <p:sldLayoutId id="2147483941" r:id="rId2"/>
    <p:sldLayoutId id="2147483942" r:id="rId3"/>
    <p:sldLayoutId id="2147483943" r:id="rId4"/>
    <p:sldLayoutId id="2147483944" r:id="rId5"/>
    <p:sldLayoutId id="2147483945" r:id="rId6"/>
    <p:sldLayoutId id="2147483946" r:id="rId7"/>
    <p:sldLayoutId id="2147483947" r:id="rId8"/>
    <p:sldLayoutId id="2147483948" r:id="rId9"/>
    <p:sldLayoutId id="2147483949" r:id="rId10"/>
    <p:sldLayoutId id="2147483950" r:id="rId11"/>
    <p:sldLayoutId id="2147483951" r:id="rId12"/>
  </p:sldLayoutIdLst>
  <p:transition xmlns:mc="http://schemas.openxmlformats.org/markup-compatibility/2006" xmlns:hp="http://schemas.haansoft.com/office/presentation/8.0" mc:Ignorable="hp" hp:hslDur="500"/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4061" indent="-444000" algn="l" defTabSz="914400" rtl="0" eaLnBrk="1" latinLnBrk="1" hangingPunct="1">
        <a:lnSpc>
          <a:spcPct val="150000"/>
        </a:lnSpc>
        <a:spcBef>
          <a:spcPct val="20000"/>
        </a:spcBef>
        <a:spcAft>
          <a:spcPts val="0"/>
        </a:spcAft>
        <a:buClr>
          <a:schemeClr val="accent3"/>
        </a:buClr>
        <a:buSzPct val="150000"/>
        <a:buFont typeface="Wingdings"/>
        <a:buBlip>
          <a:blip r:embed="rId14"/>
        </a:buBlip>
        <a:defRPr xmlns:mc="http://schemas.openxmlformats.org/markup-compatibility/2006" xmlns:hp="http://schemas.haansoft.com/office/presentation/8.0" sz="2400" b="0" i="0" u="none" strike="noStrike" kern="1200" baseline="0" mc:Ignorable="hp" hp:hslEmbossed="0">
          <a:solidFill>
            <a:schemeClr val="tx1"/>
          </a:solidFill>
          <a:latin typeface="+mn-lt"/>
          <a:ea typeface="+mn-ea"/>
          <a:cs typeface="+mn-cs"/>
        </a:defRPr>
      </a:lvl1pPr>
      <a:lvl2pPr marL="947936" indent="-444000" algn="l" defTabSz="914400" rtl="0" eaLnBrk="1" latinLnBrk="1" hangingPunct="1">
        <a:lnSpc>
          <a:spcPct val="150000"/>
        </a:lnSpc>
        <a:spcBef>
          <a:spcPct val="20000"/>
        </a:spcBef>
        <a:spcAft>
          <a:spcPts val="0"/>
        </a:spcAft>
        <a:buClr>
          <a:schemeClr val="accent1"/>
        </a:buClr>
        <a:buSzPct val="150000"/>
        <a:buFont typeface="Wingdings"/>
        <a:buBlip>
          <a:blip r:embed="rId15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47936" indent="-444000" algn="l" defTabSz="914400" rtl="0" eaLnBrk="1" latinLnBrk="1" hangingPunct="1">
        <a:lnSpc>
          <a:spcPct val="150000"/>
        </a:lnSpc>
        <a:spcBef>
          <a:spcPct val="20000"/>
        </a:spcBef>
        <a:spcAft>
          <a:spcPts val="0"/>
        </a:spcAft>
        <a:buClr>
          <a:schemeClr val="accent6"/>
        </a:buClr>
        <a:buSzPct val="150000"/>
        <a:buFont typeface="Wingdings"/>
        <a:buBlip>
          <a:blip r:embed="rId16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947936" indent="-444000" algn="l" defTabSz="914400" rtl="0" eaLnBrk="1" latinLnBrk="1" hangingPunct="1">
        <a:lnSpc>
          <a:spcPct val="150000"/>
        </a:lnSpc>
        <a:spcBef>
          <a:spcPct val="20000"/>
        </a:spcBef>
        <a:spcAft>
          <a:spcPts val="0"/>
        </a:spcAft>
        <a:buClr>
          <a:schemeClr val="bg1">
            <a:lumMod val="65000"/>
          </a:schemeClr>
        </a:buClr>
        <a:buSzPct val="150000"/>
        <a:buFont typeface="Wingdings"/>
        <a:buBlip>
          <a:blip r:embed="rId17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947936" indent="-444000" algn="l" defTabSz="914400" rtl="0" eaLnBrk="1" latinLnBrk="1" hangingPunct="1">
        <a:lnSpc>
          <a:spcPct val="150000"/>
        </a:lnSpc>
        <a:spcBef>
          <a:spcPct val="20000"/>
        </a:spcBef>
        <a:spcAft>
          <a:spcPts val="0"/>
        </a:spcAft>
        <a:buClr>
          <a:schemeClr val="bg1">
            <a:lumMod val="65000"/>
          </a:schemeClr>
        </a:buClr>
        <a:buSzPct val="150000"/>
        <a:buFont typeface="Wingdings"/>
        <a:buBlip>
          <a:blip r:embed="rId18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947936" indent="-444000" algn="l" defTabSz="914400" rtl="0" eaLnBrk="1" latinLnBrk="1" hangingPunct="1">
        <a:lnSpc>
          <a:spcPct val="150000"/>
        </a:lnSpc>
        <a:spcBef>
          <a:spcPct val="20000"/>
        </a:spcBef>
        <a:spcAft>
          <a:spcPts val="0"/>
        </a:spcAft>
        <a:buClr>
          <a:schemeClr val="bg1">
            <a:lumMod val="65000"/>
          </a:schemeClr>
        </a:buClr>
        <a:buSzPct val="150000"/>
        <a:buFont typeface="Wingdings"/>
        <a:buBlip>
          <a:blip r:embed="rId19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947936" indent="-444000" algn="l" defTabSz="914400" rtl="0" eaLnBrk="1" latinLnBrk="1" hangingPunct="1">
        <a:lnSpc>
          <a:spcPct val="150000"/>
        </a:lnSpc>
        <a:spcBef>
          <a:spcPct val="20000"/>
        </a:spcBef>
        <a:spcAft>
          <a:spcPts val="0"/>
        </a:spcAft>
        <a:buClr>
          <a:schemeClr val="bg1">
            <a:lumMod val="65000"/>
          </a:schemeClr>
        </a:buClr>
        <a:buSzPct val="150000"/>
        <a:buFont typeface="Wingdings"/>
        <a:buBlip>
          <a:blip r:embed="rId20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947936" indent="-444000" algn="l" defTabSz="914400" rtl="0" eaLnBrk="1" latinLnBrk="1" hangingPunct="1">
        <a:lnSpc>
          <a:spcPct val="150000"/>
        </a:lnSpc>
        <a:spcBef>
          <a:spcPct val="20000"/>
        </a:spcBef>
        <a:spcAft>
          <a:spcPts val="0"/>
        </a:spcAft>
        <a:buClr>
          <a:schemeClr val="bg1">
            <a:lumMod val="65000"/>
          </a:schemeClr>
        </a:buClr>
        <a:buSzPct val="150000"/>
        <a:buFont typeface="Wingdings"/>
        <a:buBlip>
          <a:blip r:embed="rId21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947936" indent="-444000" algn="l" defTabSz="914400" rtl="0" eaLnBrk="1" latinLnBrk="1" hangingPunct="1">
        <a:lnSpc>
          <a:spcPct val="150000"/>
        </a:lnSpc>
        <a:spcBef>
          <a:spcPct val="20000"/>
        </a:spcBef>
        <a:spcAft>
          <a:spcPts val="0"/>
        </a:spcAft>
        <a:buClr>
          <a:schemeClr val="bg1">
            <a:lumMod val="65000"/>
          </a:schemeClr>
        </a:buClr>
        <a:buSzPct val="150000"/>
        <a:buFont typeface="Wingdings"/>
        <a:buBlip>
          <a:blip r:embed="rId22"/>
        </a:buBlip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preserve="1">
  <p:cSld name="도르래">
    <p:bg>
      <p:bgRef idx="1001">
        <a:schemeClr val="bg1">
          <a:lumMod val="40000"/>
          <a:lumOff val="60000"/>
        </a:schemeClr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"/>
          <p:cNvGrpSpPr/>
          <p:nvPr/>
        </p:nvGrpSpPr>
        <p:grpSpPr>
          <a:xfrm rot="0">
            <a:off x="0" y="68652"/>
            <a:ext cx="8820149" cy="1990298"/>
            <a:chOff x="0" y="68652"/>
            <a:chExt cx="8820150" cy="1990298"/>
          </a:xfrm>
        </p:grpSpPr>
        <p:grpSp>
          <p:nvGrpSpPr>
            <p:cNvPr id="128" name=""/>
            <p:cNvGrpSpPr/>
            <p:nvPr/>
          </p:nvGrpSpPr>
          <p:grpSpPr>
            <a:xfrm rot="0">
              <a:off x="0" y="1071546"/>
              <a:ext cx="987404" cy="987404"/>
              <a:chOff x="4508214" y="2222206"/>
              <a:chExt cx="2270713" cy="2270713"/>
            </a:xfrm>
          </p:grpSpPr>
          <p:sp>
            <p:nvSpPr>
              <p:cNvPr id="129" name=""/>
              <p:cNvSpPr/>
              <p:nvPr/>
            </p:nvSpPr>
            <p:spPr>
              <a:xfrm>
                <a:off x="4508214" y="2222206"/>
                <a:ext cx="2270713" cy="2270713"/>
              </a:xfrm>
              <a:prstGeom prst="ellipse">
                <a:avLst/>
              </a:prstGeom>
              <a:solidFill>
                <a:schemeClr val="accent2">
                  <a:lumMod val="60000"/>
                  <a:lumOff val="40000"/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  <p:sp>
            <p:nvSpPr>
              <p:cNvPr id="130" name=""/>
              <p:cNvSpPr/>
              <p:nvPr/>
            </p:nvSpPr>
            <p:spPr>
              <a:xfrm>
                <a:off x="4815686" y="2529678"/>
                <a:ext cx="1655769" cy="1655769"/>
              </a:xfrm>
              <a:prstGeom prst="ellipse">
                <a:avLst/>
              </a:prstGeom>
              <a:solidFill>
                <a:schemeClr val="accent3">
                  <a:alpha val="22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p>
                <a:pPr algn="ctr">
                  <a:defRPr lang="ko-KR" altLang="en-US"/>
                </a:pPr>
                <a:endParaRPr lang="en-US" altLang="ko-KR"/>
              </a:p>
            </p:txBody>
          </p:sp>
        </p:grpSp>
        <p:cxnSp>
          <p:nvCxnSpPr>
            <p:cNvPr id="132" name=""/>
            <p:cNvCxnSpPr>
              <a:stCxn id="129" idx="4"/>
              <a:endCxn id="122" idx="4"/>
            </p:cNvCxnSpPr>
            <p:nvPr/>
          </p:nvCxnSpPr>
          <p:spPr>
            <a:xfrm rot="5400000" flipH="1" flipV="1">
              <a:off x="4118009" y="-2562286"/>
              <a:ext cx="996929" cy="8245544"/>
            </a:xfrm>
            <a:prstGeom prst="line">
              <a:avLst/>
            </a:prstGeom>
            <a:ln>
              <a:solidFill>
                <a:schemeClr val="accent2">
                  <a:alpha val="2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"/>
            <p:cNvGrpSpPr/>
            <p:nvPr/>
          </p:nvGrpSpPr>
          <p:grpSpPr>
            <a:xfrm rot="0">
              <a:off x="6891324" y="68652"/>
              <a:ext cx="1928826" cy="1002894"/>
              <a:chOff x="7215206" y="4861316"/>
              <a:chExt cx="1928826" cy="1002894"/>
            </a:xfrm>
          </p:grpSpPr>
          <p:grpSp>
            <p:nvGrpSpPr>
              <p:cNvPr id="28" name=""/>
              <p:cNvGrpSpPr/>
              <p:nvPr/>
            </p:nvGrpSpPr>
            <p:grpSpPr>
              <a:xfrm rot="0">
                <a:off x="7215206" y="4861316"/>
                <a:ext cx="476312" cy="476312"/>
                <a:chOff x="4508214" y="2222206"/>
                <a:chExt cx="2270713" cy="2270713"/>
              </a:xfrm>
            </p:grpSpPr>
            <p:sp>
              <p:nvSpPr>
                <p:cNvPr id="33" name=""/>
                <p:cNvSpPr/>
                <p:nvPr/>
              </p:nvSpPr>
              <p:spPr>
                <a:xfrm>
                  <a:off x="4508214" y="2222206"/>
                  <a:ext cx="2270713" cy="2270713"/>
                </a:xfrm>
                <a:prstGeom prst="ellipse">
                  <a:avLst/>
                </a:prstGeom>
                <a:solidFill>
                  <a:schemeClr val="tx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34" name=""/>
                <p:cNvSpPr/>
                <p:nvPr/>
              </p:nvSpPr>
              <p:spPr>
                <a:xfrm>
                  <a:off x="4957082" y="2671074"/>
                  <a:ext cx="1372977" cy="1372977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grpSp>
            <p:nvGrpSpPr>
              <p:cNvPr id="29" name=""/>
              <p:cNvGrpSpPr/>
              <p:nvPr/>
            </p:nvGrpSpPr>
            <p:grpSpPr>
              <a:xfrm rot="0">
                <a:off x="8886824" y="5607002"/>
                <a:ext cx="257208" cy="257208"/>
                <a:chOff x="4508214" y="-244724"/>
                <a:chExt cx="2270713" cy="2270713"/>
              </a:xfrm>
            </p:grpSpPr>
            <p:sp>
              <p:nvSpPr>
                <p:cNvPr id="31" name=""/>
                <p:cNvSpPr/>
                <p:nvPr/>
              </p:nvSpPr>
              <p:spPr>
                <a:xfrm>
                  <a:off x="4508214" y="-244724"/>
                  <a:ext cx="2270713" cy="2270713"/>
                </a:xfrm>
                <a:prstGeom prst="ellipse">
                  <a:avLst/>
                </a:prstGeom>
                <a:solidFill>
                  <a:schemeClr val="tx1">
                    <a:lumMod val="9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  <p:sp>
              <p:nvSpPr>
                <p:cNvPr id="32" name=""/>
                <p:cNvSpPr/>
                <p:nvPr/>
              </p:nvSpPr>
              <p:spPr>
                <a:xfrm>
                  <a:off x="5007932" y="254994"/>
                  <a:ext cx="1271277" cy="1271277"/>
                </a:xfrm>
                <a:prstGeom prst="ellipse">
                  <a:avLst/>
                </a:prstGeom>
                <a:solidFill>
                  <a:schemeClr val="accent2">
                    <a:lumMod val="60000"/>
                    <a:lumOff val="4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p>
                  <a:pPr algn="ctr">
                    <a:defRPr lang="ko-KR" altLang="en-US"/>
                  </a:pPr>
                  <a:endParaRPr lang="en-US" altLang="ko-KR"/>
                </a:p>
              </p:txBody>
            </p:sp>
          </p:grpSp>
          <p:cxnSp>
            <p:nvCxnSpPr>
              <p:cNvPr id="30" name=""/>
              <p:cNvCxnSpPr/>
              <p:nvPr/>
            </p:nvCxnSpPr>
            <p:spPr>
              <a:xfrm>
                <a:off x="7537482" y="4887913"/>
                <a:ext cx="1527175" cy="742950"/>
              </a:xfrm>
              <a:prstGeom prst="line">
                <a:avLst/>
              </a:prstGeom>
              <a:ln>
                <a:solidFill>
                  <a:schemeClr val="tx1">
                    <a:lumMod val="95000"/>
                    <a:alpha val="80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103" name=""/>
          <p:cNvSpPr/>
          <p:nvPr/>
        </p:nvSpPr>
        <p:spPr>
          <a:xfrm>
            <a:off x="0" y="0"/>
            <a:ext cx="9143999" cy="107157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en-US" altLang="ko-KR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323849" y="123802"/>
            <a:ext cx="8477249" cy="939784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323849" y="1308100"/>
            <a:ext cx="8477249" cy="4960939"/>
          </a:xfrm>
          <a:prstGeom prst="rect">
            <a:avLst/>
          </a:prstGeom>
        </p:spPr>
        <p:txBody>
          <a:bodyPr vert="horz" lIns="91440" tIns="45720" rIns="91440" bIns="45720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2"/>
          </p:nvPr>
        </p:nvSpPr>
        <p:spPr>
          <a:xfrm>
            <a:off x="323849" y="6421461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23617289-786F-49E3-B918-DC4B9AFD8055}" type="datetime1">
              <a:rPr lang="ko-KR" altLang="en-US"/>
              <a:pPr>
                <a:defRPr lang="ko-KR" altLang="en-US"/>
              </a:pPr>
              <a:t>2020-02-29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3"/>
          </p:nvPr>
        </p:nvSpPr>
        <p:spPr>
          <a:xfrm>
            <a:off x="3124199" y="6421461"/>
            <a:ext cx="2895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4"/>
          </p:nvPr>
        </p:nvSpPr>
        <p:spPr>
          <a:xfrm>
            <a:off x="6667499" y="6421461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968" r:id="rId1"/>
    <p:sldLayoutId id="2147483969" r:id="rId2"/>
    <p:sldLayoutId id="2147483970" r:id="rId3"/>
    <p:sldLayoutId id="2147483971" r:id="rId4"/>
    <p:sldLayoutId id="2147483972" r:id="rId5"/>
    <p:sldLayoutId id="2147483973" r:id="rId6"/>
    <p:sldLayoutId id="2147483974" r:id="rId7"/>
    <p:sldLayoutId id="2147483975" r:id="rId8"/>
    <p:sldLayoutId id="2147483976" r:id="rId9"/>
    <p:sldLayoutId id="2147483977" r:id="rId10"/>
    <p:sldLayoutId id="2147483978" r:id="rId11"/>
    <p:sldLayoutId id="2147483979" r:id="rId1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l" defTabSz="914400" rtl="0" eaLnBrk="1" latinLnBrk="1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8775" indent="-358775" algn="l" defTabSz="914400" rtl="0" eaLnBrk="1" latinLnBrk="1" hangingPunct="1">
        <a:spcBef>
          <a:spcPct val="20000"/>
        </a:spcBef>
        <a:buClr>
          <a:schemeClr val="tx2"/>
        </a:buClr>
        <a:buSzPct val="90000"/>
        <a:buFont typeface="Wingdings"/>
        <a:buChar char="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1825" indent="-273050" algn="l" defTabSz="914400" rtl="0" eaLnBrk="1" latinLnBrk="1" hangingPunct="1">
        <a:spcBef>
          <a:spcPct val="20000"/>
        </a:spcBef>
        <a:buClr>
          <a:schemeClr val="tx2"/>
        </a:buClr>
        <a:buSzPct val="90000"/>
        <a:buFont typeface="Wingdings"/>
        <a:buChar char="o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892175" indent="-239713" algn="l" defTabSz="914400" rtl="0" eaLnBrk="1" latinLnBrk="1" hangingPunct="1">
        <a:spcBef>
          <a:spcPct val="20000"/>
        </a:spcBef>
        <a:buClr>
          <a:schemeClr val="tx2"/>
        </a:buClr>
        <a:buSzPct val="90000"/>
        <a:buFont typeface="Wingdings"/>
        <a:buChar char="o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165225" indent="-228600" algn="l" defTabSz="914400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349375" indent="-173038" algn="l" defTabSz="914400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24000" indent="-152400" algn="l" defTabSz="914400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1698625" indent="-141288" algn="l" defTabSz="914400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1882775" indent="-163513" algn="l" defTabSz="914400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8pPr>
      <a:lvl9pPr marL="2057400" indent="-174625" algn="l" defTabSz="914400" rtl="0" eaLnBrk="1" latinLnBrk="1" hangingPunct="1">
        <a:spcBef>
          <a:spcPct val="20000"/>
        </a:spcBef>
        <a:buClr>
          <a:schemeClr val="tx2"/>
        </a:buClr>
        <a:buFont typeface="Arial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0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3.xml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1.xml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8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9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0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4.xml"  /><Relationship Id="rId2" Type="http://schemas.openxmlformats.org/officeDocument/2006/relationships/image" Target="../media/image11.png"  /><Relationship Id="rId3" Type="http://schemas.openxmlformats.org/officeDocument/2006/relationships/image" Target="../media/image12.png"  /></Relationships>
</file>

<file path=ppt/slides/_rels/slide8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13.png"  /></Relationships>
</file>

<file path=ppt/slides/_rels/slide9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0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ko-KR" altLang="en-US" sz="7000"/>
              <a:t>크리스마스의 비밀</a:t>
            </a:r>
            <a:endParaRPr lang="ko-KR" altLang="en-US" sz="7000"/>
          </a:p>
        </p:txBody>
      </p:sp>
      <p:sp>
        <p:nvSpPr>
          <p:cNvPr id="3" name="부제목 2"/>
          <p:cNvSpPr>
            <a:spLocks noGrp="1"/>
          </p:cNvSpPr>
          <p:nvPr>
            <p:ph type="subTitle" idx="4294967295"/>
          </p:nvPr>
        </p:nvSpPr>
        <p:spPr>
          <a:xfrm>
            <a:off x="2830286" y="5107445"/>
            <a:ext cx="6313714" cy="511629"/>
          </a:xfrm>
        </p:spPr>
        <p:txBody>
          <a:bodyPr/>
          <a:lstStyle/>
          <a:p>
            <a:pPr>
              <a:defRPr/>
            </a:pPr>
            <a:r>
              <a:rPr lang="ko-KR" altLang="en-US"/>
              <a:t>유쾌상쾌 공작소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3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  목   차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다섯째 목차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"/>
          <p:cNvPicPr>
            <a:picLocks noChangeAspect="1"/>
          </p:cNvPicPr>
          <p:nvPr/>
        </p:nvPicPr>
        <p:blipFill rotWithShape="1">
          <a:blip r:embed="rId2"/>
          <a:srcRect l="3020" r="2810"/>
          <a:stretch>
            <a:fillRect/>
          </a:stretch>
        </p:blipFill>
        <p:spPr>
          <a:xfrm>
            <a:off x="276224" y="1417638"/>
            <a:ext cx="8610600" cy="5181600"/>
          </a:xfrm>
          <a:prstGeom prst="rect">
            <a:avLst/>
          </a:prstGeom>
        </p:spPr>
      </p:pic>
      <p:grpSp>
        <p:nvGrpSpPr>
          <p:cNvPr id="14" name=""/>
          <p:cNvGrpSpPr/>
          <p:nvPr/>
        </p:nvGrpSpPr>
        <p:grpSpPr>
          <a:xfrm rot="0">
            <a:off x="3658796" y="2743745"/>
            <a:ext cx="4789957" cy="600274"/>
            <a:chOff x="3658796" y="2743745"/>
            <a:chExt cx="4789957" cy="600274"/>
          </a:xfrm>
        </p:grpSpPr>
        <p:sp>
          <p:nvSpPr>
            <p:cNvPr id="11" name=""/>
            <p:cNvSpPr/>
            <p:nvPr/>
          </p:nvSpPr>
          <p:spPr>
            <a:xfrm>
              <a:off x="3658796" y="2743745"/>
              <a:ext cx="4789957" cy="600274"/>
            </a:xfrm>
            <a:custGeom>
              <a:avLst/>
              <a:gdLst>
                <a:gd name="connsiteX0" fmla="*/ 0 w 4789958"/>
                <a:gd name="connsiteY0" fmla="*/ 24 h 600275"/>
                <a:gd name="connsiteX1" fmla="*/ 4770828 w 4789958"/>
                <a:gd name="connsiteY1" fmla="*/ 24855 h 600275"/>
                <a:gd name="connsiteX2" fmla="*/ 4789878 w 4789958"/>
                <a:gd name="connsiteY2" fmla="*/ 145505 h 600275"/>
                <a:gd name="connsiteX3" fmla="*/ 4692897 w 4789958"/>
                <a:gd name="connsiteY3" fmla="*/ 598665 h 600275"/>
                <a:gd name="connsiteX4" fmla="*/ 0 w 4789958"/>
                <a:gd name="connsiteY4" fmla="*/ 600273 h 600275"/>
                <a:gd name="connsiteX5" fmla="*/ 0 w 4789958"/>
                <a:gd name="connsiteY5" fmla="*/ 24 h 6002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89958" h="600275">
                  <a:moveTo>
                    <a:pt x="0" y="24"/>
                  </a:moveTo>
                  <a:lnTo>
                    <a:pt x="4770828" y="24855"/>
                  </a:lnTo>
                  <a:lnTo>
                    <a:pt x="4789878" y="145505"/>
                  </a:lnTo>
                  <a:lnTo>
                    <a:pt x="4692897" y="598665"/>
                  </a:lnTo>
                  <a:lnTo>
                    <a:pt x="0" y="600273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df7e6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>
                  <a:latin typeface="+mn-lt"/>
                  <a:ea typeface="+mn-ea"/>
                  <a:cs typeface="+mn-cs"/>
                </a:defRPr>
              </a:pPr>
              <a:endParaRPr lang="ko-KR" altLang="en-US"/>
            </a:p>
          </p:txBody>
        </p:sp>
        <p:sp>
          <p:nvSpPr>
            <p:cNvPr id="9" name=""/>
            <p:cNvSpPr txBox="1"/>
            <p:nvPr/>
          </p:nvSpPr>
          <p:spPr>
            <a:xfrm>
              <a:off x="3780988" y="2847677"/>
              <a:ext cx="4572000" cy="392429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765175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Tx/>
                <a:buFontTx/>
                <a:buNone/>
                <a:defRPr>
                  <a:latin typeface="+mn-lt"/>
                  <a:ea typeface="+mn-ea"/>
                  <a:cs typeface="+mn-cs"/>
                </a:defRPr>
              </a:pPr>
              <a:r>
                <a:rPr kumimoji="0" lang="ko-KR" altLang="en-US" sz="2000" b="1" i="0" u="none" strike="noStrike" kern="0" cap="none" spc="0" normalizeH="0" baseline="0"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산타는 실존 인물일까요</a:t>
              </a:r>
              <a:r>
                <a:rPr kumimoji="0" lang="en-US" altLang="ko-KR" sz="2000" b="1" i="0" u="none" strike="noStrike" kern="0" cap="none" spc="0" normalizeH="0" baseline="0">
                  <a:solidFill>
                    <a:prstClr val="black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?</a:t>
              </a:r>
              <a:endParaRPr lang="en-US" altLang="ko-KR"/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산타의 유래</a:t>
            </a:r>
            <a:endParaRPr lang="ko-KR" altLang="en-US"/>
          </a:p>
        </p:txBody>
      </p:sp>
      <p:grpSp>
        <p:nvGrpSpPr>
          <p:cNvPr id="16" name=""/>
          <p:cNvGrpSpPr/>
          <p:nvPr/>
        </p:nvGrpSpPr>
        <p:grpSpPr>
          <a:xfrm rot="0">
            <a:off x="3658795" y="3948540"/>
            <a:ext cx="4598279" cy="972675"/>
            <a:chOff x="3658795" y="3948540"/>
            <a:chExt cx="4598279" cy="972675"/>
          </a:xfrm>
        </p:grpSpPr>
        <p:sp>
          <p:nvSpPr>
            <p:cNvPr id="12" name=""/>
            <p:cNvSpPr/>
            <p:nvPr/>
          </p:nvSpPr>
          <p:spPr>
            <a:xfrm>
              <a:off x="3658795" y="3948540"/>
              <a:ext cx="4598279" cy="972675"/>
            </a:xfrm>
            <a:custGeom>
              <a:avLst/>
              <a:gdLst>
                <a:gd name="connsiteX0" fmla="*/ 0 w 4598280"/>
                <a:gd name="connsiteY0" fmla="*/ 4051 h 972675"/>
                <a:gd name="connsiteX1" fmla="*/ 4597647 w 4598280"/>
                <a:gd name="connsiteY1" fmla="*/ 4 h 972675"/>
                <a:gd name="connsiteX2" fmla="*/ 4476419 w 4598280"/>
                <a:gd name="connsiteY2" fmla="*/ 969821 h 972675"/>
                <a:gd name="connsiteX3" fmla="*/ 0 w 4598280"/>
                <a:gd name="connsiteY3" fmla="*/ 972672 h 972675"/>
                <a:gd name="connsiteX4" fmla="*/ 0 w 4598280"/>
                <a:gd name="connsiteY4" fmla="*/ 4051 h 972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98280" h="972675">
                  <a:moveTo>
                    <a:pt x="0" y="4051"/>
                  </a:moveTo>
                  <a:lnTo>
                    <a:pt x="4597647" y="4"/>
                  </a:lnTo>
                  <a:lnTo>
                    <a:pt x="4476419" y="969821"/>
                  </a:lnTo>
                  <a:lnTo>
                    <a:pt x="0" y="972672"/>
                  </a:lnTo>
                  <a:lnTo>
                    <a:pt x="0" y="4051"/>
                  </a:lnTo>
                  <a:close/>
                </a:path>
              </a:pathLst>
            </a:custGeom>
            <a:solidFill>
              <a:srgbClr val="fdf7e6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>
                  <a:latin typeface="+mn-lt"/>
                  <a:ea typeface="+mn-ea"/>
                  <a:cs typeface="+mn-cs"/>
                </a:defRPr>
              </a:pPr>
              <a:endParaRPr lang="ko-KR" altLang="en-US"/>
            </a:p>
          </p:txBody>
        </p:sp>
        <p:sp>
          <p:nvSpPr>
            <p:cNvPr id="4" name="직사각형 12"/>
            <p:cNvSpPr/>
            <p:nvPr/>
          </p:nvSpPr>
          <p:spPr>
            <a:xfrm>
              <a:off x="4242329" y="4104398"/>
              <a:ext cx="3649318" cy="81676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lIns="0" anchor="ctr"/>
            <a:lstStyle/>
            <a:p>
              <a:pPr marL="19050" marR="0" lvl="0" indent="0" algn="ctr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Tx/>
                <a:buFontTx/>
                <a:buNone/>
                <a:defRPr/>
              </a:pPr>
              <a:r>
                <a:rPr kumimoji="0" lang="en-US" altLang="ko-KR" sz="1400" b="1" i="0" u="none" strike="noStrike" kern="0" cap="none" spc="0" normalizeH="0" baseline="0">
                  <a:solidFill>
                    <a:srgbClr val="162c51"/>
                  </a:solidFill>
                  <a:latin typeface="+mn-lt"/>
                  <a:ea typeface="+mn-ea"/>
                  <a:cs typeface="+mn-cs"/>
                </a:rPr>
                <a:t>터키 미라(Miyra)의 대주교였던 실제 인물 </a:t>
              </a:r>
              <a:endParaRPr kumimoji="0" lang="en-US" altLang="ko-KR" sz="14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endParaRPr>
            </a:p>
            <a:p>
              <a:pPr marL="19050" marR="0" lvl="0" indent="0" algn="ctr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Tx/>
                <a:buFontTx/>
                <a:buNone/>
                <a:defRPr/>
              </a:pPr>
              <a:r>
                <a:rPr kumimoji="0" lang="ko-KR" altLang="en-US" sz="1400" b="1" i="0" u="none" strike="noStrike" kern="0" cap="none" spc="0" normalizeH="0" baseline="0">
                  <a:solidFill>
                    <a:srgbClr val="162c51"/>
                  </a:solidFill>
                  <a:latin typeface="+mn-lt"/>
                  <a:ea typeface="+mn-ea"/>
                  <a:cs typeface="+mn-cs"/>
                </a:rPr>
                <a:t> </a:t>
              </a:r>
              <a:r>
                <a:rPr kumimoji="0" lang="en-US" altLang="ko-KR" sz="1400" b="1" i="0" u="none" strike="noStrike" kern="0" cap="none" spc="0" normalizeH="0" baseline="0">
                  <a:solidFill>
                    <a:srgbClr val="162c51"/>
                  </a:solidFill>
                  <a:latin typeface="+mn-lt"/>
                  <a:ea typeface="+mn-ea"/>
                  <a:cs typeface="+mn-cs"/>
                </a:rPr>
                <a:t>"성 니콜라우스(St.Nicholas)"에 의해 유래가  시작되었</a:t>
              </a:r>
              <a:r>
                <a:rPr kumimoji="0" lang="ko-KR" altLang="en-US" sz="1400" b="1" i="0" u="none" strike="noStrike" kern="0" cap="none" spc="0" normalizeH="0" baseline="0">
                  <a:solidFill>
                    <a:srgbClr val="162c51"/>
                  </a:solidFill>
                  <a:latin typeface="+mn-lt"/>
                  <a:ea typeface="+mn-ea"/>
                  <a:cs typeface="+mn-cs"/>
                </a:rPr>
                <a:t>다고 합니다</a:t>
              </a:r>
              <a:r>
                <a:rPr kumimoji="0" lang="en-US" altLang="ko-KR" sz="1400" b="1" i="0" u="none" strike="noStrike" kern="0" cap="none" spc="0" normalizeH="0" baseline="0">
                  <a:solidFill>
                    <a:srgbClr val="162c51"/>
                  </a:solidFill>
                  <a:latin typeface="+mn-lt"/>
                  <a:ea typeface="+mn-ea"/>
                  <a:cs typeface="+mn-cs"/>
                </a:rPr>
                <a:t>.</a:t>
              </a:r>
              <a:endParaRPr kumimoji="0" lang="en-US" altLang="ko-KR" sz="14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6" name="순서도: 지연 14"/>
          <p:cNvSpPr/>
          <p:nvPr/>
        </p:nvSpPr>
        <p:spPr>
          <a:xfrm>
            <a:off x="3538397" y="2643736"/>
            <a:ext cx="703932" cy="800313"/>
          </a:xfrm>
          <a:custGeom>
            <a:avLst/>
            <a:gdLst>
              <a:gd name="connsiteX0" fmla="*/ 81782 w 703935"/>
              <a:gd name="connsiteY0" fmla="*/ 9656 h 800314"/>
              <a:gd name="connsiteX1" fmla="*/ 350535 w 703935"/>
              <a:gd name="connsiteY1" fmla="*/ -554 h 800314"/>
              <a:gd name="connsiteX2" fmla="*/ 703932 w 703935"/>
              <a:gd name="connsiteY2" fmla="*/ 392353 h 800314"/>
              <a:gd name="connsiteX3" fmla="*/ 350537 w 703935"/>
              <a:gd name="connsiteY3" fmla="*/ 785263 h 800314"/>
              <a:gd name="connsiteX4" fmla="*/ 350537 w 703935"/>
              <a:gd name="connsiteY4" fmla="*/ 785263 h 800314"/>
              <a:gd name="connsiteX5" fmla="*/ 140 w 703935"/>
              <a:gd name="connsiteY5" fmla="*/ 799551 h 800314"/>
              <a:gd name="connsiteX6" fmla="*/ 19190 w 703935"/>
              <a:gd name="connsiteY6" fmla="*/ 404264 h 800314"/>
              <a:gd name="connsiteX7" fmla="*/ 81782 w 703935"/>
              <a:gd name="connsiteY7" fmla="*/ 9656 h 80031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3935" h="800314">
                <a:moveTo>
                  <a:pt x="81782" y="9656"/>
                </a:moveTo>
                <a:lnTo>
                  <a:pt x="350535" y="-554"/>
                </a:lnTo>
                <a:cubicBezTo>
                  <a:pt x="545711" y="-554"/>
                  <a:pt x="703932" y="175356"/>
                  <a:pt x="703932" y="392353"/>
                </a:cubicBezTo>
                <a:cubicBezTo>
                  <a:pt x="703932" y="609351"/>
                  <a:pt x="545712" y="785263"/>
                  <a:pt x="350537" y="785263"/>
                </a:cubicBezTo>
                <a:quadBezTo>
                  <a:pt x="350537" y="785263"/>
                  <a:pt x="350537" y="785263"/>
                </a:quadBezTo>
                <a:lnTo>
                  <a:pt x="140" y="799551"/>
                </a:lnTo>
                <a:cubicBezTo>
                  <a:pt x="9664" y="661439"/>
                  <a:pt x="5583" y="535913"/>
                  <a:pt x="19190" y="404264"/>
                </a:cubicBezTo>
                <a:cubicBezTo>
                  <a:pt x="32797" y="272615"/>
                  <a:pt x="57290" y="161376"/>
                  <a:pt x="81782" y="9656"/>
                </a:cubicBezTo>
                <a:close/>
              </a:path>
            </a:pathLst>
          </a:custGeom>
          <a:solidFill>
            <a:srgbClr val="b63d26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2800" b="1" i="0" u="none" strike="noStrike" kern="0" cap="none" spc="0" normalizeH="0" baseline="0"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</a:t>
            </a:r>
            <a:endParaRPr kumimoji="0" lang="ko-KR" altLang="en-US" sz="1600" b="1" i="0" u="none" strike="noStrike" kern="0" cap="none" spc="0" normalizeH="0" baseline="0"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순서도: 지연 16"/>
          <p:cNvSpPr/>
          <p:nvPr/>
        </p:nvSpPr>
        <p:spPr>
          <a:xfrm>
            <a:off x="3546228" y="3976648"/>
            <a:ext cx="661135" cy="944565"/>
          </a:xfrm>
          <a:custGeom>
            <a:avLst/>
            <a:gdLst>
              <a:gd name="connsiteX0" fmla="*/ 48 w 661136"/>
              <a:gd name="connsiteY0" fmla="*/ 38 h 944565"/>
              <a:gd name="connsiteX1" fmla="*/ 307466 w 661136"/>
              <a:gd name="connsiteY1" fmla="*/ 31789 h 944565"/>
              <a:gd name="connsiteX2" fmla="*/ 660863 w 661136"/>
              <a:gd name="connsiteY2" fmla="*/ 424698 h 944565"/>
              <a:gd name="connsiteX3" fmla="*/ 307467 w 661136"/>
              <a:gd name="connsiteY3" fmla="*/ 817607 h 944565"/>
              <a:gd name="connsiteX4" fmla="*/ 307467 w 661136"/>
              <a:gd name="connsiteY4" fmla="*/ 817607 h 944565"/>
              <a:gd name="connsiteX5" fmla="*/ 57397 w 661136"/>
              <a:gd name="connsiteY5" fmla="*/ 939309 h 944565"/>
              <a:gd name="connsiteX6" fmla="*/ 48 w 661136"/>
              <a:gd name="connsiteY6" fmla="*/ 38 h 9445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1136" h="944565">
                <a:moveTo>
                  <a:pt x="48" y="38"/>
                </a:moveTo>
                <a:lnTo>
                  <a:pt x="307466" y="31789"/>
                </a:lnTo>
                <a:cubicBezTo>
                  <a:pt x="502641" y="31789"/>
                  <a:pt x="660863" y="207700"/>
                  <a:pt x="660863" y="424698"/>
                </a:cubicBezTo>
                <a:cubicBezTo>
                  <a:pt x="660863" y="641695"/>
                  <a:pt x="559047" y="728700"/>
                  <a:pt x="307467" y="817607"/>
                </a:cubicBezTo>
                <a:quadBezTo>
                  <a:pt x="307467" y="817607"/>
                  <a:pt x="307467" y="817607"/>
                </a:quadBezTo>
                <a:cubicBezTo>
                  <a:pt x="224110" y="858174"/>
                  <a:pt x="131480" y="865226"/>
                  <a:pt x="57397" y="939309"/>
                </a:cubicBezTo>
                <a:lnTo>
                  <a:pt x="48" y="38"/>
                </a:lnTo>
                <a:close/>
              </a:path>
            </a:pathLst>
          </a:custGeom>
          <a:solidFill>
            <a:srgbClr val="1b1b1b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3000" b="1" i="0" u="none" strike="noStrike" kern="0" cap="none" spc="0" normalizeH="0" baseline="0"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endParaRPr kumimoji="0" lang="ko-KR" altLang="en-US" sz="1800" b="1" i="0" u="none" strike="noStrike" kern="0" cap="none" spc="0" normalizeH="0" baseline="0"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산타의 유래</a:t>
            </a:r>
            <a:endParaRPr lang="ko-KR" altLang="en-US"/>
          </a:p>
        </p:txBody>
      </p:sp>
      <p:sp>
        <p:nvSpPr>
          <p:cNvPr id="4" name="직사각형 12"/>
          <p:cNvSpPr/>
          <p:nvPr/>
        </p:nvSpPr>
        <p:spPr>
          <a:xfrm>
            <a:off x="647875" y="2929913"/>
            <a:ext cx="7715304" cy="1491450"/>
          </a:xfrm>
          <a:prstGeom prst="rect">
            <a:avLst/>
          </a:prstGeom>
          <a:solidFill>
            <a:srgbClr val="e4e4e4"/>
          </a:solidFill>
          <a:ln w="25400" cap="flat" cmpd="sng" algn="ctr">
            <a:noFill/>
            <a:prstDash val="solid"/>
          </a:ln>
          <a:effectLst/>
        </p:spPr>
        <p:txBody>
          <a:bodyPr lIns="0" anchor="ctr"/>
          <a:lstStyle/>
          <a:p>
            <a:pPr marL="765175" marR="0" lvl="0" indent="0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FontTx/>
              <a:buNone/>
              <a:defRPr/>
            </a:pPr>
            <a:r>
              <a:rPr kumimoji="0" lang="ko-KR" altLang="en-US" sz="20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rPr>
              <a:t>코카콜라의 상품이지미를 홍보하기 위해 </a:t>
            </a:r>
            <a:r>
              <a:rPr kumimoji="0" lang="en-US" altLang="ko-KR" sz="20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rPr>
              <a:t>‘</a:t>
            </a:r>
            <a:r>
              <a:rPr kumimoji="0" lang="ko-KR" altLang="en-US" sz="20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rPr>
              <a:t>레드 선드블론</a:t>
            </a:r>
            <a:r>
              <a:rPr kumimoji="0" lang="en-US" altLang="ko-KR" sz="20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rPr>
              <a:t>’</a:t>
            </a:r>
            <a:r>
              <a:rPr kumimoji="0" lang="ko-KR" altLang="en-US" sz="20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rPr>
              <a:t>화가가 그렸습니다</a:t>
            </a:r>
            <a:r>
              <a:rPr kumimoji="0" lang="en-US" altLang="ko-KR" sz="20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rPr>
              <a:t>.</a:t>
            </a:r>
            <a:endParaRPr kumimoji="0" lang="en-US" altLang="ko-KR" sz="2000" b="1" i="0" u="none" strike="noStrike" kern="0" cap="none" spc="0" normalizeH="0" baseline="0">
              <a:solidFill>
                <a:srgbClr val="162c51"/>
              </a:solidFill>
              <a:latin typeface="+mn-lt"/>
              <a:ea typeface="+mn-ea"/>
              <a:cs typeface="+mn-cs"/>
            </a:endParaRPr>
          </a:p>
          <a:p>
            <a:pPr marL="765175" marR="0" lvl="0" indent="0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FontTx/>
              <a:buNone/>
              <a:defRPr/>
            </a:pPr>
            <a:r>
              <a:rPr kumimoji="0" lang="ko-KR" altLang="en-US" sz="20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rPr>
              <a:t>빨간색은 코카콜라의 로고색이고</a:t>
            </a:r>
            <a:r>
              <a:rPr kumimoji="0" lang="en-US" altLang="ko-KR" sz="20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rPr>
              <a:t>,</a:t>
            </a:r>
            <a:r>
              <a:rPr kumimoji="0" lang="ko-KR" altLang="en-US" sz="20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rPr>
              <a:t> 수염은 코카콜라의품부한 거품을 표현한것입니다</a:t>
            </a:r>
            <a:r>
              <a:rPr kumimoji="0" lang="en-US" altLang="ko-KR" sz="2000" b="1" i="0" u="none" strike="noStrike" kern="0" cap="none" spc="0" normalizeH="0" baseline="0">
                <a:solidFill>
                  <a:srgbClr val="162c51"/>
                </a:solidFill>
                <a:latin typeface="+mn-lt"/>
                <a:ea typeface="+mn-ea"/>
                <a:cs typeface="+mn-cs"/>
              </a:rPr>
              <a:t>.</a:t>
            </a:r>
            <a:endParaRPr kumimoji="0" lang="en-US" altLang="ko-KR" sz="2000" b="1" i="0" u="none" strike="noStrike" kern="0" cap="none" spc="0" normalizeH="0" baseline="0">
              <a:solidFill>
                <a:srgbClr val="162c5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직사각형 13"/>
          <p:cNvSpPr/>
          <p:nvPr/>
        </p:nvSpPr>
        <p:spPr>
          <a:xfrm>
            <a:off x="647875" y="1800666"/>
            <a:ext cx="7715304" cy="1016535"/>
          </a:xfrm>
          <a:prstGeom prst="rect">
            <a:avLst/>
          </a:prstGeom>
          <a:solidFill>
            <a:srgbClr val="e4e4e4"/>
          </a:solidFill>
          <a:ln w="25400" cap="flat" cmpd="sng" algn="ctr">
            <a:noFill/>
            <a:prstDash val="solid"/>
          </a:ln>
          <a:effectLst/>
        </p:spPr>
        <p:txBody>
          <a:bodyPr lIns="0" anchor="ctr"/>
          <a:lstStyle/>
          <a:p>
            <a:pPr marL="765175" marR="0" lvl="0" indent="0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FontTx/>
              <a:buNone/>
              <a:defRPr/>
            </a:pPr>
            <a:r>
              <a:rPr kumimoji="0" lang="ko-KR" altLang="en-US" sz="2000" b="1" i="0" u="none" strike="noStrike" kern="0" cap="none" spc="0" normalizeH="0" baseline="0"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산타가 빨간옷을 입은 이유는</a:t>
            </a:r>
            <a:r>
              <a:rPr kumimoji="0" lang="en-US" altLang="ko-KR" sz="2000" b="1" i="0" u="none" strike="noStrike" kern="0" cap="none" spc="0" normalizeH="0" baseline="0">
                <a:solidFill>
                  <a:prstClr val="black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?</a:t>
            </a:r>
            <a:endParaRPr kumimoji="0" lang="en-US" altLang="ko-KR" sz="2000" b="1" i="0" u="none" strike="noStrike" kern="0" cap="none" spc="0" normalizeH="0" baseline="0">
              <a:solidFill>
                <a:prstClr val="black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순서도: 지연 14"/>
          <p:cNvSpPr/>
          <p:nvPr/>
        </p:nvSpPr>
        <p:spPr>
          <a:xfrm>
            <a:off x="647875" y="1913378"/>
            <a:ext cx="706792" cy="785818"/>
          </a:xfrm>
          <a:prstGeom prst="flowChartDelay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2800" b="1" i="0" u="none" strike="noStrike" kern="0" cap="none" spc="0" normalizeH="0" baseline="0"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Q</a:t>
            </a:r>
            <a:r>
              <a:rPr kumimoji="0" lang="en-US" altLang="ko-KR" sz="1800" b="1" i="0" u="none" strike="noStrike" kern="0" cap="none" spc="0" normalizeH="0" baseline="0"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1</a:t>
            </a:r>
            <a:endParaRPr kumimoji="0" lang="ko-KR" altLang="en-US" sz="1600" b="1" i="0" u="none" strike="noStrike" kern="0" cap="none" spc="0" normalizeH="0" baseline="0"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순서도: 지연 16"/>
          <p:cNvSpPr/>
          <p:nvPr/>
        </p:nvSpPr>
        <p:spPr>
          <a:xfrm>
            <a:off x="647874" y="3036091"/>
            <a:ext cx="706793" cy="785818"/>
          </a:xfrm>
          <a:prstGeom prst="flowChartDelay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/>
            </a:pPr>
            <a:r>
              <a:rPr kumimoji="0" lang="en-US" altLang="ko-KR" sz="3000" b="1" i="0" u="none" strike="noStrike" kern="0" cap="none" spc="0" normalizeH="0" baseline="0">
                <a:solidFill>
                  <a:prstClr val="white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endParaRPr kumimoji="0" lang="ko-KR" altLang="en-US" sz="1800" b="1" i="0" u="none" strike="noStrike" kern="0" cap="none" spc="0" normalizeH="0" baseline="0">
              <a:solidFill>
                <a:prstClr val="white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456216" y="3275370"/>
            <a:ext cx="2476385" cy="3247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373754" y="2253823"/>
            <a:ext cx="2722496" cy="321871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루돌프 코의 비밀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루돌프 코는 매우 반짝이는 코</a:t>
            </a:r>
            <a:r>
              <a:rPr lang="en-US" altLang="ko-KR"/>
              <a:t>?</a:t>
            </a:r>
            <a:endParaRPr lang="en-US" altLang="ko-KR"/>
          </a:p>
          <a:p>
            <a:pPr lvl="1">
              <a:defRPr/>
            </a:pPr>
            <a:r>
              <a:rPr lang="ko-KR" altLang="en-US"/>
              <a:t> 루돌프 모델인 순록은 빛이 나지 않아요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 하지만 반짝이는 코를 가지고는 있습니다</a:t>
            </a:r>
            <a:r>
              <a:rPr lang="en-US" altLang="ko-KR"/>
              <a:t>.!</a:t>
            </a:r>
            <a:endParaRPr lang="en-US" altLang="ko-KR"/>
          </a:p>
          <a:p>
            <a:pPr lvl="2">
              <a:defRPr/>
            </a:pPr>
            <a:r>
              <a:rPr lang="ko-KR" altLang="en-US"/>
              <a:t>순록이 추운 지방에 살기 때문에</a:t>
            </a:r>
            <a:br>
              <a:rPr lang="ko-KR" altLang="en-US"/>
            </a:br>
            <a:r>
              <a:rPr lang="ko-KR" altLang="en-US"/>
              <a:t>온도조절과 산소공급의 위해 </a:t>
            </a:r>
            <a:br>
              <a:rPr lang="ko-KR" altLang="en-US"/>
            </a:br>
            <a:r>
              <a:rPr lang="ko-KR" altLang="en-US"/>
              <a:t>코에 혈관을 더욱 집중시켜 </a:t>
            </a:r>
            <a:br>
              <a:rPr lang="ko-KR" altLang="en-US"/>
            </a:br>
            <a:r>
              <a:rPr lang="ko-KR" altLang="en-US"/>
              <a:t>코주변의 체온이 신체 다른 </a:t>
            </a:r>
            <a:br>
              <a:rPr lang="ko-KR" altLang="en-US"/>
            </a:br>
            <a:r>
              <a:rPr lang="ko-KR" altLang="en-US"/>
              <a:t>부위보다 높습니다</a:t>
            </a:r>
            <a:r>
              <a:rPr lang="en-US" altLang="ko-KR"/>
              <a:t>.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36550" y="3166269"/>
            <a:ext cx="8229599" cy="4114799"/>
          </a:xfrm>
          <a:prstGeom prst="rect">
            <a:avLst/>
          </a:prstGeom>
          <a:effectLst>
            <a:innerShdw dist="76200" dir="13500000">
              <a:schemeClr val="lt1"/>
            </a:innerShdw>
          </a:effectLst>
        </p:spPr>
      </p:pic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산타는 정말 굴뚝으로 들어올까</a:t>
            </a:r>
            <a:r>
              <a:rPr lang="en-US" altLang="ko-KR"/>
              <a:t>?</a:t>
            </a:r>
            <a:endParaRPr lang="en-US" alt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ko-KR" altLang="en-US" sz="2300"/>
              <a:t>터키에 가난한 세 자매가 있었는데 너무 가난하여 모두 결혼을 못하고 있었다고 합니다.</a:t>
            </a:r>
            <a:endParaRPr lang="ko-KR" altLang="en-US" sz="2300"/>
          </a:p>
          <a:p>
            <a:pPr>
              <a:defRPr/>
            </a:pPr>
            <a:r>
              <a:rPr lang="ko-KR" altLang="en-US" sz="2300"/>
              <a:t> 이를 본 니콜라우스가 세 자매를 돕기로 결심하고 아무도 모르게 금 주머니를 굴뚝으로 떨어뜨렸는데, 신기하게도 벽에 걸어둔 양말 속으로 들어갔다고 합니다. 그덕에 세 자매는 결혼에 성공했다고 합니다. 이런 이야기가 지금까지 전해져 산타가 굴뚝으로 들어오고, 벽이나 트리에 양말을 걸어놓는 풍습이 생겼다고 합니다.</a:t>
            </a:r>
            <a:endParaRPr lang="ko-KR" altLang="en-US" sz="2300"/>
          </a:p>
        </p:txBody>
      </p:sp>
      <p:pic>
        <p:nvPicPr>
          <p:cNvPr id="6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0" y="358748"/>
            <a:ext cx="455534" cy="469891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8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크리스마스 트리의 비밀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ko-KR" altLang="en-US"/>
              <a:t>바로, 종교 개혁을 이끈 독일인 루터라는 사람이 크리스마스 전날에 숲속을 산책하고 있던 중 어둡던 전나무 숲길에서 눈이 달빛에 반사되어 영롱하게 빛나는 광경을 보고, 이를 많은 사람에게 전하기 위해 전나무 한 그루를 집으로 가져와 솜, 리본, 촛불 등으로 장식을 한 것이 바로 크리스마스트리의 유래입니다.</a:t>
            </a: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r>
              <a:rPr lang="ko-KR" altLang="en-US"/>
              <a:t> 예전에는 살아있는 나무에 산타 주머니, 볼, 별, 꼬마전구 등으로 꾸몄는데, 요즘에는 공중에 매다는 목걸이형 트리, 조그만 화분에 장식한 트리, 동그란 화환 모양의 트리, 전구를 활용한 트리 등 다양한 형태로 만들어지고 있습니다.</a:t>
            </a:r>
            <a:endParaRPr lang="ko-KR" altLang="en-US"/>
          </a:p>
        </p:txBody>
      </p:sp>
      <p:pic>
        <p:nvPicPr>
          <p:cNvPr id="7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161896" y="2936875"/>
            <a:ext cx="3267604" cy="3921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9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altLang="ko-KR" sz="10000"/>
              <a:t>THE END</a:t>
            </a:r>
            <a:endParaRPr lang="en-US" altLang="ko-KR" sz="10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_rels/theme1.xml.rels><?xml version="1.0" encoding="UTF-8" standalone="yes" ?><Relationships xmlns="http://schemas.openxmlformats.org/package/2006/relationships"><Relationship Id="rId1" Type="http://schemas.openxmlformats.org/officeDocument/2006/relationships/image" Target="../media/image1.jpeg"  /></Relationships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강아지">
  <a:themeElements>
    <a:clrScheme name="강아지">
      <a:dk1>
        <a:srgbClr val="3f3f3f"/>
      </a:dk1>
      <a:lt1>
        <a:srgbClr val="ffffff"/>
      </a:lt1>
      <a:dk2>
        <a:srgbClr val="66a02c"/>
      </a:dk2>
      <a:lt2>
        <a:srgbClr val="84c1ff"/>
      </a:lt2>
      <a:accent1>
        <a:srgbClr val="0070c0"/>
      </a:accent1>
      <a:accent2>
        <a:srgbClr val="40b0ff"/>
      </a:accent2>
      <a:accent3>
        <a:srgbClr val="ff7c80"/>
      </a:accent3>
      <a:accent4>
        <a:srgbClr val="ff6699"/>
      </a:accent4>
      <a:accent5>
        <a:srgbClr val="ffc000"/>
      </a:accent5>
      <a:accent6>
        <a:srgbClr val="267226"/>
      </a:accent6>
      <a:hlink>
        <a:srgbClr val="0000ff"/>
      </a:hlink>
      <a:folHlink>
        <a:srgbClr val="800080"/>
      </a:folHlink>
    </a:clrScheme>
    <a:fontScheme name="강아지">
      <a:majorFont>
        <a:latin typeface="Arial"/>
        <a:ea typeface=""/>
        <a:cs typeface=""/>
        <a:font script="Jpan" typeface="MS PGothic"/>
        <a:font script="Hang" typeface="한컴 쿨재즈 B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MS PGothic"/>
        <a:font script="Hang" typeface="함초롬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강아지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ysDash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2600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r:embed="rId1">
            <a:alphaModFix/>
            <a:duotone>
              <a:schemeClr val="phClr">
                <a:shade val="20000"/>
                <a:lumMod val="50000"/>
              </a:schemeClr>
              <a:schemeClr val="phClr">
                <a:alpha val="0"/>
              </a:schemeClr>
            </a:duotone>
            <a:lum/>
          </a:blip>
          <a:stretch>
            <a:fillRect/>
          </a:stretch>
        </a:blip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도르래">
  <a:themeElements>
    <a:clrScheme name="도르래">
      <a:dk1>
        <a:srgbClr val="6f5f55"/>
      </a:dk1>
      <a:lt1>
        <a:srgbClr val="ffffff"/>
      </a:lt1>
      <a:dk2>
        <a:srgbClr val="847062"/>
      </a:dk2>
      <a:lt2>
        <a:srgbClr val="57402f"/>
      </a:lt2>
      <a:accent1>
        <a:srgbClr val="57402f"/>
      </a:accent1>
      <a:accent2>
        <a:srgbClr val="d83d5c"/>
      </a:accent2>
      <a:accent3>
        <a:srgbClr val="94c7cc"/>
      </a:accent3>
      <a:accent4>
        <a:srgbClr val="e39b53"/>
      </a:accent4>
      <a:accent5>
        <a:srgbClr val="c45865"/>
      </a:accent5>
      <a:accent6>
        <a:srgbClr val="b2b2b2"/>
      </a:accent6>
      <a:hlink>
        <a:srgbClr val="e27b25"/>
      </a:hlink>
      <a:folHlink>
        <a:srgbClr val="d28089"/>
      </a:folHlink>
    </a:clrScheme>
    <a:fontScheme name="도르래">
      <a:majorFont>
        <a:latin typeface="Arial"/>
        <a:ea typeface=""/>
        <a:cs typeface=""/>
        <a:font script="Jpan" typeface="MS PGothic"/>
        <a:font script="Hang" typeface="HY태백B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Tahoma"/>
        <a:ea typeface=""/>
        <a:cs typeface=""/>
        <a:font script="Jpan" typeface="MS PGothic"/>
        <a:font script="Hang" typeface="함초롬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도르래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905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hueMod val="70000"/>
                <a:satMod val="100000"/>
              </a:schemeClr>
            </a:gs>
            <a:gs pos="100000">
              <a:schemeClr val="phClr">
                <a:shade val="2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222</ep:Words>
  <ep:PresentationFormat>화면 슬라이드 쇼(4:3)</ep:PresentationFormat>
  <ep:Paragraphs>29</ep:Paragraphs>
  <ep:Slides>9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2</vt:i4>
      </vt:variant>
      <vt:variant>
        <vt:lpstr>슬라이드 제목</vt:lpstr>
      </vt:variant>
      <vt:variant>
        <vt:i4>9</vt:i4>
      </vt:variant>
    </vt:vector>
  </ep:HeadingPairs>
  <ep:TitlesOfParts>
    <vt:vector size="11" baseType="lpstr">
      <vt:lpstr>강아지</vt:lpstr>
      <vt:lpstr>도르래</vt:lpstr>
      <vt:lpstr>크리스마스의 비밀</vt:lpstr>
      <vt:lpstr>슬라이드 2</vt:lpstr>
      <vt:lpstr>목   차</vt:lpstr>
      <vt:lpstr>산타의 유래</vt:lpstr>
      <vt:lpstr>산타의 유래</vt:lpstr>
      <vt:lpstr>루돌프 코의 비밀</vt:lpstr>
      <vt:lpstr>산타는 정말 굴뚝으로 들어올까?</vt:lpstr>
      <vt:lpstr>크리스마스 트리의 비밀</vt:lpstr>
      <vt:lpstr>THE END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2020-02-29T01:48:56.729</dcterms:created>
  <dc:creator>user</dc:creator>
  <cp:lastModifiedBy>user</cp:lastModifiedBy>
  <dcterms:modified xsi:type="dcterms:W3CDTF">2020-03-01T10:54:54.995</dcterms:modified>
  <cp:revision>36</cp:revision>
  <dc:title>제목슬라이드의 제목</dc:title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